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3"/>
  </p:notesMasterIdLst>
  <p:handoutMasterIdLst>
    <p:handoutMasterId r:id="rId84"/>
  </p:handoutMasterIdLst>
  <p:sldIdLst>
    <p:sldId id="1377" r:id="rId2"/>
    <p:sldId id="1429" r:id="rId3"/>
    <p:sldId id="1428" r:id="rId4"/>
    <p:sldId id="1433" r:id="rId5"/>
    <p:sldId id="1427" r:id="rId6"/>
    <p:sldId id="1430" r:id="rId7"/>
    <p:sldId id="1431" r:id="rId8"/>
    <p:sldId id="1130" r:id="rId9"/>
    <p:sldId id="1167" r:id="rId10"/>
    <p:sldId id="1236" r:id="rId11"/>
    <p:sldId id="1241" r:id="rId12"/>
    <p:sldId id="1235" r:id="rId13"/>
    <p:sldId id="1245" r:id="rId14"/>
    <p:sldId id="1257" r:id="rId15"/>
    <p:sldId id="1351" r:id="rId16"/>
    <p:sldId id="1258" r:id="rId17"/>
    <p:sldId id="1331" r:id="rId18"/>
    <p:sldId id="1298" r:id="rId19"/>
    <p:sldId id="1367" r:id="rId20"/>
    <p:sldId id="1356" r:id="rId21"/>
    <p:sldId id="1357" r:id="rId22"/>
    <p:sldId id="1259" r:id="rId23"/>
    <p:sldId id="1260" r:id="rId24"/>
    <p:sldId id="1300" r:id="rId25"/>
    <p:sldId id="1301" r:id="rId26"/>
    <p:sldId id="1302" r:id="rId27"/>
    <p:sldId id="1303" r:id="rId28"/>
    <p:sldId id="1304" r:id="rId29"/>
    <p:sldId id="1324" r:id="rId30"/>
    <p:sldId id="1368" r:id="rId31"/>
    <p:sldId id="1378" r:id="rId32"/>
    <p:sldId id="1354" r:id="rId33"/>
    <p:sldId id="1355" r:id="rId34"/>
    <p:sldId id="1305" r:id="rId35"/>
    <p:sldId id="1306" r:id="rId36"/>
    <p:sldId id="1372" r:id="rId37"/>
    <p:sldId id="1365" r:id="rId38"/>
    <p:sldId id="1326" r:id="rId39"/>
    <p:sldId id="1369" r:id="rId40"/>
    <p:sldId id="1370" r:id="rId41"/>
    <p:sldId id="1360" r:id="rId42"/>
    <p:sldId id="1307" r:id="rId43"/>
    <p:sldId id="1330" r:id="rId44"/>
    <p:sldId id="1424" r:id="rId45"/>
    <p:sldId id="1310" r:id="rId46"/>
    <p:sldId id="1311" r:id="rId47"/>
    <p:sldId id="1312" r:id="rId48"/>
    <p:sldId id="1313" r:id="rId49"/>
    <p:sldId id="1314" r:id="rId50"/>
    <p:sldId id="1398" r:id="rId51"/>
    <p:sldId id="1425" r:id="rId52"/>
    <p:sldId id="1373" r:id="rId53"/>
    <p:sldId id="1362" r:id="rId54"/>
    <p:sldId id="1374" r:id="rId55"/>
    <p:sldId id="1364" r:id="rId56"/>
    <p:sldId id="1375" r:id="rId57"/>
    <p:sldId id="1376" r:id="rId58"/>
    <p:sldId id="1315" r:id="rId59"/>
    <p:sldId id="1316" r:id="rId60"/>
    <p:sldId id="1434" r:id="rId61"/>
    <p:sldId id="1321" r:id="rId62"/>
    <p:sldId id="1332" r:id="rId63"/>
    <p:sldId id="1333" r:id="rId64"/>
    <p:sldId id="1334" r:id="rId65"/>
    <p:sldId id="1335" r:id="rId66"/>
    <p:sldId id="1336" r:id="rId67"/>
    <p:sldId id="1337" r:id="rId68"/>
    <p:sldId id="1338" r:id="rId69"/>
    <p:sldId id="1339" r:id="rId70"/>
    <p:sldId id="1426" r:id="rId71"/>
    <p:sldId id="1340" r:id="rId72"/>
    <p:sldId id="1341" r:id="rId73"/>
    <p:sldId id="1342" r:id="rId74"/>
    <p:sldId id="1343" r:id="rId75"/>
    <p:sldId id="1344" r:id="rId76"/>
    <p:sldId id="1345" r:id="rId77"/>
    <p:sldId id="1346" r:id="rId78"/>
    <p:sldId id="1347" r:id="rId79"/>
    <p:sldId id="1348" r:id="rId80"/>
    <p:sldId id="1349" r:id="rId81"/>
    <p:sldId id="1350" r:id="rId82"/>
  </p:sldIdLst>
  <p:sldSz cx="9144000" cy="5143500" type="screen16x9"/>
  <p:notesSz cx="6807200" cy="9939338"/>
  <p:embeddedFontLst>
    <p:embeddedFont>
      <p:font typeface="나눔스퀘어라운드 Bold" panose="020B0600000101010101" charset="-127"/>
      <p:bold r:id="rId85"/>
    </p:embeddedFont>
    <p:embeddedFont>
      <p:font typeface="나눔스퀘어라운드 ExtraBold" panose="020B0600000101010101" charset="-127"/>
      <p:bold r:id="rId86"/>
    </p:embeddedFont>
    <p:embeddedFont>
      <p:font typeface="HY견고딕" panose="02030600000101010101" pitchFamily="18" charset="-127"/>
      <p:regular r:id="rId87"/>
    </p:embeddedFont>
    <p:embeddedFont>
      <p:font typeface="HY헤드라인M" panose="02030600000101010101" pitchFamily="18" charset="-127"/>
      <p:regular r:id="rId88"/>
    </p:embeddedFont>
    <p:embeddedFont>
      <p:font typeface="나눔바른고딕" panose="020B0603020101020101" pitchFamily="50" charset="-127"/>
      <p:regular r:id="rId89"/>
      <p:bold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00347F"/>
    <a:srgbClr val="109BDA"/>
    <a:srgbClr val="000000"/>
    <a:srgbClr val="9FA1A0"/>
    <a:srgbClr val="F95135"/>
    <a:srgbClr val="0B6C97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DE082-D306-4719-B74E-F38225176FBA}" v="20" dt="2019-04-10T11:38:59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0274" autoAdjust="0"/>
  </p:normalViewPr>
  <p:slideViewPr>
    <p:cSldViewPr showGuides="1">
      <p:cViewPr varScale="1">
        <p:scale>
          <a:sx n="150" d="100"/>
          <a:sy n="150" d="100"/>
        </p:scale>
        <p:origin x="342" y="12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C4D049D5-5E27-4591-87E4-BB3982D0B7D6}"/>
    <pc:docChg chg="undo custSel addSld delSld modSld sldOrd">
      <pc:chgData name="김효관" userId="5d412245-c878-4bfb-b3ad-7c3e81fe34ff" providerId="ADAL" clId="{C4D049D5-5E27-4591-87E4-BB3982D0B7D6}" dt="2019-04-06T11:13:41.640" v="7071" actId="478"/>
      <pc:docMkLst>
        <pc:docMk/>
      </pc:docMkLst>
      <pc:sldChg chg="modSp">
        <pc:chgData name="김효관" userId="5d412245-c878-4bfb-b3ad-7c3e81fe34ff" providerId="ADAL" clId="{C4D049D5-5E27-4591-87E4-BB3982D0B7D6}" dt="2019-03-22T07:35:24.860" v="897" actId="20577"/>
        <pc:sldMkLst>
          <pc:docMk/>
          <pc:sldMk cId="2261806289" sldId="1236"/>
        </pc:sldMkLst>
        <pc:spChg chg="mod">
          <ac:chgData name="김효관" userId="5d412245-c878-4bfb-b3ad-7c3e81fe34ff" providerId="ADAL" clId="{C4D049D5-5E27-4591-87E4-BB3982D0B7D6}" dt="2019-03-22T07:35:24.860" v="897" actId="20577"/>
          <ac:spMkLst>
            <pc:docMk/>
            <pc:sldMk cId="2261806289" sldId="1236"/>
            <ac:spMk id="14" creationId="{EAB25F60-17FE-4F9E-819D-A9563293B5C4}"/>
          </ac:spMkLst>
        </pc:spChg>
      </pc:sldChg>
      <pc:sldChg chg="modSp">
        <pc:chgData name="김효관" userId="5d412245-c878-4bfb-b3ad-7c3e81fe34ff" providerId="ADAL" clId="{C4D049D5-5E27-4591-87E4-BB3982D0B7D6}" dt="2019-02-13T08:55:09.848" v="1" actId="2711"/>
        <pc:sldMkLst>
          <pc:docMk/>
          <pc:sldMk cId="2033920992" sldId="1258"/>
        </pc:sldMkLst>
        <pc:spChg chg="mod">
          <ac:chgData name="김효관" userId="5d412245-c878-4bfb-b3ad-7c3e81fe34ff" providerId="ADAL" clId="{C4D049D5-5E27-4591-87E4-BB3982D0B7D6}" dt="2019-02-13T08:55:09.848" v="1" actId="2711"/>
          <ac:spMkLst>
            <pc:docMk/>
            <pc:sldMk cId="2033920992" sldId="1258"/>
            <ac:spMk id="10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2:07.928" v="893" actId="1076"/>
        <pc:sldMkLst>
          <pc:docMk/>
          <pc:sldMk cId="3702082516" sldId="1298"/>
        </pc:sldMkLst>
        <pc:spChg chg="add mod">
          <ac:chgData name="김효관" userId="5d412245-c878-4bfb-b3ad-7c3e81fe34ff" providerId="ADAL" clId="{C4D049D5-5E27-4591-87E4-BB3982D0B7D6}" dt="2019-03-19T09:32:07.928" v="893" actId="1076"/>
          <ac:spMkLst>
            <pc:docMk/>
            <pc:sldMk cId="3702082516" sldId="1298"/>
            <ac:spMk id="5" creationId="{6819FFCD-290A-4A57-B956-F7C5E24DC172}"/>
          </ac:spMkLst>
        </pc:spChg>
      </pc:sldChg>
      <pc:sldChg chg="modSp">
        <pc:chgData name="김효관" userId="5d412245-c878-4bfb-b3ad-7c3e81fe34ff" providerId="ADAL" clId="{C4D049D5-5E27-4591-87E4-BB3982D0B7D6}" dt="2019-04-05T05:42:21.725" v="5662" actId="20577"/>
        <pc:sldMkLst>
          <pc:docMk/>
          <pc:sldMk cId="1917474547" sldId="1300"/>
        </pc:sldMkLst>
        <pc:spChg chg="mod">
          <ac:chgData name="김효관" userId="5d412245-c878-4bfb-b3ad-7c3e81fe34ff" providerId="ADAL" clId="{C4D049D5-5E27-4591-87E4-BB3982D0B7D6}" dt="2019-04-05T05:42:21.725" v="5662" actId="20577"/>
          <ac:spMkLst>
            <pc:docMk/>
            <pc:sldMk cId="1917474547" sldId="1300"/>
            <ac:spMk id="7" creationId="{FFB9B642-0E61-46BE-B785-9A4C8C794063}"/>
          </ac:spMkLst>
        </pc:spChg>
      </pc:sldChg>
      <pc:sldChg chg="addSp modSp">
        <pc:chgData name="김효관" userId="5d412245-c878-4bfb-b3ad-7c3e81fe34ff" providerId="ADAL" clId="{C4D049D5-5E27-4591-87E4-BB3982D0B7D6}" dt="2019-03-29T10:48:32.075" v="3101" actId="20577"/>
        <pc:sldMkLst>
          <pc:docMk/>
          <pc:sldMk cId="3516410762" sldId="1306"/>
        </pc:sldMkLst>
        <pc:spChg chg="add mod">
          <ac:chgData name="김효관" userId="5d412245-c878-4bfb-b3ad-7c3e81fe34ff" providerId="ADAL" clId="{C4D049D5-5E27-4591-87E4-BB3982D0B7D6}" dt="2019-03-29T10:17:55.151" v="2187" actId="14100"/>
          <ac:spMkLst>
            <pc:docMk/>
            <pc:sldMk cId="3516410762" sldId="1306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32.075" v="3101" actId="20577"/>
          <ac:spMkLst>
            <pc:docMk/>
            <pc:sldMk cId="3516410762" sldId="1306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3-29T10:18:20.373" v="2298"/>
          <ac:spMkLst>
            <pc:docMk/>
            <pc:sldMk cId="3516410762" sldId="1306"/>
            <ac:spMk id="10" creationId="{B557F494-7A93-4B51-94B8-4E9693915F98}"/>
          </ac:spMkLst>
        </pc:spChg>
        <pc:spChg chg="add mod">
          <ac:chgData name="김효관" userId="5d412245-c878-4bfb-b3ad-7c3e81fe34ff" providerId="ADAL" clId="{C4D049D5-5E27-4591-87E4-BB3982D0B7D6}" dt="2019-03-29T10:48:11.960" v="3083" actId="20577"/>
          <ac:spMkLst>
            <pc:docMk/>
            <pc:sldMk cId="3516410762" sldId="1306"/>
            <ac:spMk id="11" creationId="{956452D5-0EB6-438C-99EB-0FEA4B4F379A}"/>
          </ac:spMkLst>
        </pc:spChg>
      </pc:sldChg>
      <pc:sldChg chg="addSp delSp modSp">
        <pc:chgData name="김효관" userId="5d412245-c878-4bfb-b3ad-7c3e81fe34ff" providerId="ADAL" clId="{C4D049D5-5E27-4591-87E4-BB3982D0B7D6}" dt="2019-04-06T11:13:37.812" v="7069" actId="478"/>
        <pc:sldMkLst>
          <pc:docMk/>
          <pc:sldMk cId="3931080039" sldId="1307"/>
        </pc:sldMkLst>
        <pc:picChg chg="add del mod">
          <ac:chgData name="김효관" userId="5d412245-c878-4bfb-b3ad-7c3e81fe34ff" providerId="ADAL" clId="{C4D049D5-5E27-4591-87E4-BB3982D0B7D6}" dt="2019-04-06T11:13:37.427" v="7068"/>
          <ac:picMkLst>
            <pc:docMk/>
            <pc:sldMk cId="3931080039" sldId="1307"/>
            <ac:picMk id="3" creationId="{6957E798-D11B-43B6-A261-B522069FF65D}"/>
          </ac:picMkLst>
        </pc:picChg>
        <pc:picChg chg="add del">
          <ac:chgData name="김효관" userId="5d412245-c878-4bfb-b3ad-7c3e81fe34ff" providerId="ADAL" clId="{C4D049D5-5E27-4591-87E4-BB3982D0B7D6}" dt="2019-04-06T11:13:37.812" v="7069" actId="478"/>
          <ac:picMkLst>
            <pc:docMk/>
            <pc:sldMk cId="3931080039" sldId="1307"/>
            <ac:picMk id="5" creationId="{C96FB7B3-C9BB-4B60-836E-3B5E3E2155A6}"/>
          </ac:picMkLst>
        </pc:picChg>
      </pc:sldChg>
      <pc:sldChg chg="modSp">
        <pc:chgData name="김효관" userId="5d412245-c878-4bfb-b3ad-7c3e81fe34ff" providerId="ADAL" clId="{C4D049D5-5E27-4591-87E4-BB3982D0B7D6}" dt="2019-03-31T02:53:00.439" v="4609" actId="20577"/>
        <pc:sldMkLst>
          <pc:docMk/>
          <pc:sldMk cId="2741147174" sldId="1326"/>
        </pc:sldMkLst>
        <pc:spChg chg="mod">
          <ac:chgData name="김효관" userId="5d412245-c878-4bfb-b3ad-7c3e81fe34ff" providerId="ADAL" clId="{C4D049D5-5E27-4591-87E4-BB3982D0B7D6}" dt="2019-03-31T02:53:00.439" v="4609" actId="20577"/>
          <ac:spMkLst>
            <pc:docMk/>
            <pc:sldMk cId="2741147174" sldId="1326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C4D049D5-5E27-4591-87E4-BB3982D0B7D6}" dt="2019-03-31T03:13:13.207" v="4928" actId="20577"/>
        <pc:sldMkLst>
          <pc:docMk/>
          <pc:sldMk cId="2079655412" sldId="1330"/>
        </pc:sldMkLst>
        <pc:spChg chg="mod">
          <ac:chgData name="김효관" userId="5d412245-c878-4bfb-b3ad-7c3e81fe34ff" providerId="ADAL" clId="{C4D049D5-5E27-4591-87E4-BB3982D0B7D6}" dt="2019-03-31T03:13:13.207" v="4928" actId="20577"/>
          <ac:spMkLst>
            <pc:docMk/>
            <pc:sldMk cId="2079655412" sldId="1330"/>
            <ac:spMk id="45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1:29.231" v="849" actId="1076"/>
        <pc:sldMkLst>
          <pc:docMk/>
          <pc:sldMk cId="2104891807" sldId="1331"/>
        </pc:sldMkLst>
        <pc:spChg chg="mod">
          <ac:chgData name="김효관" userId="5d412245-c878-4bfb-b3ad-7c3e81fe34ff" providerId="ADAL" clId="{C4D049D5-5E27-4591-87E4-BB3982D0B7D6}" dt="2019-02-13T08:55:21.643" v="4" actId="20577"/>
          <ac:spMkLst>
            <pc:docMk/>
            <pc:sldMk cId="2104891807" sldId="1331"/>
            <ac:spMk id="3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3-19T09:31:29.231" v="849" actId="1076"/>
          <ac:spMkLst>
            <pc:docMk/>
            <pc:sldMk cId="2104891807" sldId="1331"/>
            <ac:spMk id="10" creationId="{8F8EEDED-EEEF-4F22-BB35-1C3BA93AA480}"/>
          </ac:spMkLst>
        </pc:spChg>
      </pc:sldChg>
      <pc:sldChg chg="modSp">
        <pc:chgData name="김효관" userId="5d412245-c878-4bfb-b3ad-7c3e81fe34ff" providerId="ADAL" clId="{C4D049D5-5E27-4591-87E4-BB3982D0B7D6}" dt="2019-02-13T08:55:47.734" v="7" actId="1076"/>
        <pc:sldMkLst>
          <pc:docMk/>
          <pc:sldMk cId="102814773" sldId="1346"/>
        </pc:sldMkLst>
        <pc:picChg chg="mod">
          <ac:chgData name="김효관" userId="5d412245-c878-4bfb-b3ad-7c3e81fe34ff" providerId="ADAL" clId="{C4D049D5-5E27-4591-87E4-BB3982D0B7D6}" dt="2019-02-13T08:55:47.734" v="7" actId="1076"/>
          <ac:picMkLst>
            <pc:docMk/>
            <pc:sldMk cId="102814773" sldId="1346"/>
            <ac:picMk id="3" creationId="{00000000-0000-0000-0000-000000000000}"/>
          </ac:picMkLst>
        </pc:picChg>
        <pc:picChg chg="mod">
          <ac:chgData name="김효관" userId="5d412245-c878-4bfb-b3ad-7c3e81fe34ff" providerId="ADAL" clId="{C4D049D5-5E27-4591-87E4-BB3982D0B7D6}" dt="2019-02-13T08:55:45.366" v="6" actId="1076"/>
          <ac:picMkLst>
            <pc:docMk/>
            <pc:sldMk cId="102814773" sldId="1346"/>
            <ac:picMk id="8" creationId="{00000000-0000-0000-0000-000000000000}"/>
          </ac:picMkLst>
        </pc:picChg>
      </pc:sldChg>
      <pc:sldChg chg="addSp delSp modSp add">
        <pc:chgData name="김효관" userId="5d412245-c878-4bfb-b3ad-7c3e81fe34ff" providerId="ADAL" clId="{C4D049D5-5E27-4591-87E4-BB3982D0B7D6}" dt="2019-03-19T09:25:43.521" v="736"/>
        <pc:sldMkLst>
          <pc:docMk/>
          <pc:sldMk cId="2212405042" sldId="1351"/>
        </pc:sldMkLst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7" creationId="{FFB9B642-0E61-46BE-B785-9A4C8C794063}"/>
          </ac:spMkLst>
        </pc:spChg>
        <pc:spChg chg="add del mod">
          <ac:chgData name="김효관" userId="5d412245-c878-4bfb-b3ad-7c3e81fe34ff" providerId="ADAL" clId="{C4D049D5-5E27-4591-87E4-BB3982D0B7D6}" dt="2019-03-19T09:25:33.704" v="734" actId="478"/>
          <ac:spMkLst>
            <pc:docMk/>
            <pc:sldMk cId="2212405042" sldId="1351"/>
            <ac:spMk id="8" creationId="{DDC2459A-DF0D-4582-841A-3F254D2E5AE9}"/>
          </ac:spMkLst>
        </pc:spChg>
        <pc:spChg chg="mod">
          <ac:chgData name="김효관" userId="5d412245-c878-4bfb-b3ad-7c3e81fe34ff" providerId="ADAL" clId="{C4D049D5-5E27-4591-87E4-BB3982D0B7D6}" dt="2019-03-19T09:23:34.764" v="583"/>
          <ac:spMkLst>
            <pc:docMk/>
            <pc:sldMk cId="2212405042" sldId="1351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19T09:23:25.181" v="536" actId="1076"/>
          <ac:grpSpMkLst>
            <pc:docMk/>
            <pc:sldMk cId="2212405042" sldId="1351"/>
            <ac:grpSpMk id="2" creationId="{00000000-0000-0000-0000-000000000000}"/>
          </ac:grpSpMkLst>
        </pc:grpChg>
        <pc:graphicFrameChg chg="add mod modGraphic">
          <ac:chgData name="김효관" userId="5d412245-c878-4bfb-b3ad-7c3e81fe34ff" providerId="ADAL" clId="{C4D049D5-5E27-4591-87E4-BB3982D0B7D6}" dt="2019-03-19T09:25:43.521" v="736"/>
          <ac:graphicFrameMkLst>
            <pc:docMk/>
            <pc:sldMk cId="2212405042" sldId="1351"/>
            <ac:graphicFrameMk id="6" creationId="{CCE947B9-6C4A-43AB-B1B9-FCC943378360}"/>
          </ac:graphicFrameMkLst>
        </pc:graphicFrameChg>
        <pc:graphicFrameChg chg="add mod modGraphic">
          <ac:chgData name="김효관" userId="5d412245-c878-4bfb-b3ad-7c3e81fe34ff" providerId="ADAL" clId="{C4D049D5-5E27-4591-87E4-BB3982D0B7D6}" dt="2019-03-19T09:25:40.015" v="735" actId="6549"/>
          <ac:graphicFrameMkLst>
            <pc:docMk/>
            <pc:sldMk cId="2212405042" sldId="1351"/>
            <ac:graphicFrameMk id="12" creationId="{DEFEC77C-93FA-404A-BB9E-185A2D27161C}"/>
          </ac:graphicFrameMkLst>
        </pc:graphicFrameChg>
        <pc:picChg chg="del">
          <ac:chgData name="김효관" userId="5d412245-c878-4bfb-b3ad-7c3e81fe34ff" providerId="ADAL" clId="{C4D049D5-5E27-4591-87E4-BB3982D0B7D6}" dt="2019-03-19T09:15:34.289" v="9" actId="478"/>
          <ac:picMkLst>
            <pc:docMk/>
            <pc:sldMk cId="2212405042" sldId="1351"/>
            <ac:picMk id="5" creationId="{CD4BB4B2-379B-4DE6-9776-B8CD9A97B50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33:58.028" v="4485"/>
        <pc:sldMkLst>
          <pc:docMk/>
          <pc:sldMk cId="1650351067" sldId="1354"/>
        </pc:sldMkLst>
        <pc:spChg chg="add del mod">
          <ac:chgData name="김효관" userId="5d412245-c878-4bfb-b3ad-7c3e81fe34ff" providerId="ADAL" clId="{C4D049D5-5E27-4591-87E4-BB3982D0B7D6}" dt="2019-03-29T10:06:05.261" v="1668"/>
          <ac:spMkLst>
            <pc:docMk/>
            <pc:sldMk cId="1650351067" sldId="1354"/>
            <ac:spMk id="2" creationId="{D0DF539A-578B-4DD1-B225-8286C7AC2325}"/>
          </ac:spMkLst>
        </pc:spChg>
        <pc:spChg chg="mod">
          <ac:chgData name="김효관" userId="5d412245-c878-4bfb-b3ad-7c3e81fe34ff" providerId="ADAL" clId="{C4D049D5-5E27-4591-87E4-BB3982D0B7D6}" dt="2019-03-29T10:03:47.312" v="1457"/>
          <ac:spMkLst>
            <pc:docMk/>
            <pc:sldMk cId="1650351067" sldId="1354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3:58.028" v="4485"/>
          <ac:spMkLst>
            <pc:docMk/>
            <pc:sldMk cId="1650351067" sldId="1354"/>
            <ac:spMk id="4" creationId="{ABED1676-4C0A-42BF-ADA3-64E5A1B3C3F6}"/>
          </ac:spMkLst>
        </pc:spChg>
        <pc:picChg chg="add del mod">
          <ac:chgData name="김효관" userId="5d412245-c878-4bfb-b3ad-7c3e81fe34ff" providerId="ADAL" clId="{C4D049D5-5E27-4591-87E4-BB3982D0B7D6}" dt="2019-03-29T10:05:13.070" v="1525" actId="478"/>
          <ac:picMkLst>
            <pc:docMk/>
            <pc:sldMk cId="1650351067" sldId="1354"/>
            <ac:picMk id="5" creationId="{92CE9B6B-32BE-4FE0-9604-5D4E78CC0C48}"/>
          </ac:picMkLst>
        </pc:picChg>
        <pc:picChg chg="add del mod">
          <ac:chgData name="김효관" userId="5d412245-c878-4bfb-b3ad-7c3e81fe34ff" providerId="ADAL" clId="{C4D049D5-5E27-4591-87E4-BB3982D0B7D6}" dt="2019-03-29T10:06:05.261" v="1668"/>
          <ac:picMkLst>
            <pc:docMk/>
            <pc:sldMk cId="1650351067" sldId="1354"/>
            <ac:picMk id="6" creationId="{C00F0C0A-A294-4078-930F-B192D076DE89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49:29.273" v="4601" actId="1076"/>
        <pc:sldMkLst>
          <pc:docMk/>
          <pc:sldMk cId="3465701689" sldId="1355"/>
        </pc:sldMkLst>
        <pc:spChg chg="mod">
          <ac:chgData name="김효관" userId="5d412245-c878-4bfb-b3ad-7c3e81fe34ff" providerId="ADAL" clId="{C4D049D5-5E27-4591-87E4-BB3982D0B7D6}" dt="2019-03-29T10:03:45.316" v="1456"/>
          <ac:spMkLst>
            <pc:docMk/>
            <pc:sldMk cId="3465701689" sldId="1355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47:03.617" v="4570" actId="1076"/>
          <ac:spMkLst>
            <pc:docMk/>
            <pc:sldMk cId="3465701689" sldId="1355"/>
            <ac:spMk id="4" creationId="{ABED1676-4C0A-42BF-ADA3-64E5A1B3C3F6}"/>
          </ac:spMkLst>
        </pc:spChg>
        <pc:spChg chg="add mod">
          <ac:chgData name="김효관" userId="5d412245-c878-4bfb-b3ad-7c3e81fe34ff" providerId="ADAL" clId="{C4D049D5-5E27-4591-87E4-BB3982D0B7D6}" dt="2019-03-31T02:49:29.273" v="4601" actId="1076"/>
          <ac:spMkLst>
            <pc:docMk/>
            <pc:sldMk cId="3465701689" sldId="1355"/>
            <ac:spMk id="5" creationId="{BBAB7A79-6A2C-493E-A23E-C7A282D80588}"/>
          </ac:spMkLst>
        </pc:spChg>
        <pc:spChg chg="add mod">
          <ac:chgData name="김효관" userId="5d412245-c878-4bfb-b3ad-7c3e81fe34ff" providerId="ADAL" clId="{C4D049D5-5E27-4591-87E4-BB3982D0B7D6}" dt="2019-03-31T02:47:58.558" v="4591" actId="207"/>
          <ac:spMkLst>
            <pc:docMk/>
            <pc:sldMk cId="3465701689" sldId="1355"/>
            <ac:spMk id="8" creationId="{2761ADEB-B03B-4F19-995D-9AF747190F04}"/>
          </ac:spMkLst>
        </pc:spChg>
        <pc:picChg chg="add mod">
          <ac:chgData name="김효관" userId="5d412245-c878-4bfb-b3ad-7c3e81fe34ff" providerId="ADAL" clId="{C4D049D5-5E27-4591-87E4-BB3982D0B7D6}" dt="2019-03-31T02:47:19.471" v="4584" actId="1076"/>
          <ac:picMkLst>
            <pc:docMk/>
            <pc:sldMk cId="3465701689" sldId="1355"/>
            <ac:picMk id="2" creationId="{3D26C6A8-4ADB-4B88-8D0B-87D2A03F919E}"/>
          </ac:picMkLst>
        </pc:picChg>
        <pc:picChg chg="add del">
          <ac:chgData name="김효관" userId="5d412245-c878-4bfb-b3ad-7c3e81fe34ff" providerId="ADAL" clId="{C4D049D5-5E27-4591-87E4-BB3982D0B7D6}" dt="2019-03-31T02:46:54.564" v="4565" actId="478"/>
          <ac:picMkLst>
            <pc:docMk/>
            <pc:sldMk cId="3465701689" sldId="1355"/>
            <ac:picMk id="6" creationId="{6D312EFF-7E48-4FBF-8580-DD65DCD99BF7}"/>
          </ac:picMkLst>
        </pc:picChg>
        <pc:picChg chg="add mod">
          <ac:chgData name="김효관" userId="5d412245-c878-4bfb-b3ad-7c3e81fe34ff" providerId="ADAL" clId="{C4D049D5-5E27-4591-87E4-BB3982D0B7D6}" dt="2019-03-31T02:47:59.983" v="4592" actId="1076"/>
          <ac:picMkLst>
            <pc:docMk/>
            <pc:sldMk cId="3465701689" sldId="1355"/>
            <ac:picMk id="7" creationId="{FE0139DA-014E-46BE-9549-BE4DB581E902}"/>
          </ac:picMkLst>
        </pc:picChg>
      </pc:sldChg>
      <pc:sldChg chg="delSp modSp add">
        <pc:chgData name="김효관" userId="5d412245-c878-4bfb-b3ad-7c3e81fe34ff" providerId="ADAL" clId="{C4D049D5-5E27-4591-87E4-BB3982D0B7D6}" dt="2019-03-31T01:46:07.979" v="4244" actId="14100"/>
        <pc:sldMkLst>
          <pc:docMk/>
          <pc:sldMk cId="3562877896" sldId="1356"/>
        </pc:sldMkLst>
        <pc:spChg chg="mod">
          <ac:chgData name="김효관" userId="5d412245-c878-4bfb-b3ad-7c3e81fe34ff" providerId="ADAL" clId="{C4D049D5-5E27-4591-87E4-BB3982D0B7D6}" dt="2019-03-29T10:03:54.268" v="1458"/>
          <ac:spMkLst>
            <pc:docMk/>
            <pc:sldMk cId="3562877896" sldId="1356"/>
            <ac:spMk id="3" creationId="{BA46A71A-E4A8-45E8-B0E5-C9D383094885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5" creationId="{1C0484EC-CD04-4392-8252-AB5719EAD440}"/>
          </ac:spMkLst>
        </pc:spChg>
        <pc:spChg chg="mod topLvl">
          <ac:chgData name="김효관" userId="5d412245-c878-4bfb-b3ad-7c3e81fe34ff" providerId="ADAL" clId="{C4D049D5-5E27-4591-87E4-BB3982D0B7D6}" dt="2019-03-31T01:46:07.979" v="4244" actId="14100"/>
          <ac:spMkLst>
            <pc:docMk/>
            <pc:sldMk cId="3562877896" sldId="1356"/>
            <ac:spMk id="6" creationId="{39DBAB84-79F5-4627-98B3-848678C1256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0" creationId="{36C414C3-C828-4AEC-BE1A-20CDC5F71DA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1" creationId="{3C411B1C-924F-4E56-9F8F-E022438570D4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2" creationId="{58080352-4AD8-43FF-9F7C-2D428F38BEC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3" creationId="{683E24E8-9F84-47BC-8164-79EEF99BE0AC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5" creationId="{F87353A8-D61E-4D00-879F-65524D843D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6" creationId="{CFD28C29-68B3-4F28-9006-1F21B2266A8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1" creationId="{62AB14BE-7468-471D-9BC2-886D0D6265C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2" creationId="{7A15935E-AECE-4154-B036-6F780891338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3" creationId="{A06DD8CF-551D-44F2-8573-B41AEBACA738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4" creationId="{FFF167E2-3312-4999-9F53-92A8B541206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5" creationId="{79801165-A3B2-44B8-B26D-BB26CC747D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6" creationId="{0EB7E77E-DFCE-4781-B83B-E115AB1A6FE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7" creationId="{732452BE-1D85-45DF-AB6B-10D61BC9D9F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8" creationId="{2EE6BC66-7839-4A67-916D-5844C1CCE566}"/>
          </ac:spMkLst>
        </pc:spChg>
        <pc:spChg chg="mod topLvl">
          <ac:chgData name="김효관" userId="5d412245-c878-4bfb-b3ad-7c3e81fe34ff" providerId="ADAL" clId="{C4D049D5-5E27-4591-87E4-BB3982D0B7D6}" dt="2019-03-31T01:46:04.944" v="4243"/>
          <ac:spMkLst>
            <pc:docMk/>
            <pc:sldMk cId="3562877896" sldId="1356"/>
            <ac:spMk id="29" creationId="{B105941A-2D46-440A-98E4-AD49CBC1E7FB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30" creationId="{37EA69F1-DC7C-4ADC-B926-CCE6A12F42BF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1" creationId="{4BA05338-42DC-4688-AC83-02B0330EBE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2" creationId="{B9377B1A-A12B-41E6-B845-B7EC9D02097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3" creationId="{A3AB92A2-6E38-4190-8FB5-CDB463772A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4" creationId="{B9ED341E-147B-4BB1-8636-EC69926EDDB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5" creationId="{D1388E15-4ADF-47D8-B587-114B07A4576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6" creationId="{AB5FE645-6256-4040-AED7-62B475D7629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7" creationId="{E583E0F4-9777-494C-B11C-F1AD7B314511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8" creationId="{8D4FCEC5-B590-4386-BB27-3A6D636B787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9" creationId="{C6DB7978-4DFB-4E77-8004-8AB2BB2D8D9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0" creationId="{0E1CF0A4-7783-4EAD-BCD5-941A4511694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1" creationId="{8E0D8C3E-730B-472F-9E6E-AB963B479A64}"/>
          </ac:spMkLst>
        </pc:spChg>
        <pc:grpChg chg="del">
          <ac:chgData name="김효관" userId="5d412245-c878-4bfb-b3ad-7c3e81fe34ff" providerId="ADAL" clId="{C4D049D5-5E27-4591-87E4-BB3982D0B7D6}" dt="2019-03-31T01:45:46.109" v="4199" actId="165"/>
          <ac:grpSpMkLst>
            <pc:docMk/>
            <pc:sldMk cId="3562877896" sldId="1356"/>
            <ac:grpSpMk id="2" creationId="{53BA2C7A-7CFF-4BD3-95B9-FD6F967DD90C}"/>
          </ac:grpSpMkLst>
        </pc:grp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9" creationId="{5F29396A-4356-4370-AC5B-95C311977B4A}"/>
          </ac:picMkLst>
        </pc:pic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14" creationId="{BEE9A5D1-01AB-47BE-9FC0-33017C0B0F9E}"/>
          </ac:picMkLst>
        </pc:pic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7" creationId="{C267BB98-59F7-4112-B07F-CEE56B06096F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8" creationId="{6DA6090D-77B2-49CD-BBD9-1F4652CB2727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9" creationId="{CDBCAAA2-6BDE-4E2A-B29D-E9C806E06268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20" creationId="{A6A79323-A9CF-4120-91EE-A886AE4F0D9C}"/>
          </ac:cxnSpMkLst>
        </pc:cxnChg>
      </pc:sldChg>
      <pc:sldChg chg="modSp add">
        <pc:chgData name="김효관" userId="5d412245-c878-4bfb-b3ad-7c3e81fe34ff" providerId="ADAL" clId="{C4D049D5-5E27-4591-87E4-BB3982D0B7D6}" dt="2019-03-31T02:32:05.305" v="4429" actId="20577"/>
        <pc:sldMkLst>
          <pc:docMk/>
          <pc:sldMk cId="4146449541" sldId="1357"/>
        </pc:sldMkLst>
        <pc:spChg chg="mod">
          <ac:chgData name="김효관" userId="5d412245-c878-4bfb-b3ad-7c3e81fe34ff" providerId="ADAL" clId="{C4D049D5-5E27-4591-87E4-BB3982D0B7D6}" dt="2019-03-29T10:03:56.007" v="1459"/>
          <ac:spMkLst>
            <pc:docMk/>
            <pc:sldMk cId="4146449541" sldId="1357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2:05.305" v="4429" actId="20577"/>
          <ac:spMkLst>
            <pc:docMk/>
            <pc:sldMk cId="4146449541" sldId="1357"/>
            <ac:spMk id="4" creationId="{ABED1676-4C0A-42BF-ADA3-64E5A1B3C3F6}"/>
          </ac:spMkLst>
        </pc:spChg>
      </pc:sldChg>
      <pc:sldChg chg="addSp delSp modSp add">
        <pc:chgData name="김효관" userId="5d412245-c878-4bfb-b3ad-7c3e81fe34ff" providerId="ADAL" clId="{C4D049D5-5E27-4591-87E4-BB3982D0B7D6}" dt="2019-03-31T03:11:31.721" v="4891" actId="478"/>
        <pc:sldMkLst>
          <pc:docMk/>
          <pc:sldMk cId="2403606104" sldId="1360"/>
        </pc:sldMkLst>
        <pc:spChg chg="add del mod">
          <ac:chgData name="김효관" userId="5d412245-c878-4bfb-b3ad-7c3e81fe34ff" providerId="ADAL" clId="{C4D049D5-5E27-4591-87E4-BB3982D0B7D6}" dt="2019-03-29T10:24:55.967" v="2632" actId="478"/>
          <ac:spMkLst>
            <pc:docMk/>
            <pc:sldMk cId="2403606104" sldId="1360"/>
            <ac:spMk id="4" creationId="{ABED1676-4C0A-42BF-ADA3-64E5A1B3C3F6}"/>
          </ac:spMkLst>
        </pc:spChg>
        <pc:spChg chg="add del">
          <ac:chgData name="김효관" userId="5d412245-c878-4bfb-b3ad-7c3e81fe34ff" providerId="ADAL" clId="{C4D049D5-5E27-4591-87E4-BB3982D0B7D6}" dt="2019-03-29T10:24:43.974" v="2628"/>
          <ac:spMkLst>
            <pc:docMk/>
            <pc:sldMk cId="2403606104" sldId="1360"/>
            <ac:spMk id="5" creationId="{36FF6A84-5694-4073-8339-C887925B3222}"/>
          </ac:spMkLst>
        </pc:spChg>
        <pc:spChg chg="add del">
          <ac:chgData name="김효관" userId="5d412245-c878-4bfb-b3ad-7c3e81fe34ff" providerId="ADAL" clId="{C4D049D5-5E27-4591-87E4-BB3982D0B7D6}" dt="2019-03-29T10:24:53.775" v="2631"/>
          <ac:spMkLst>
            <pc:docMk/>
            <pc:sldMk cId="2403606104" sldId="1360"/>
            <ac:spMk id="7" creationId="{DD81E9CA-C37B-41D9-9CA1-4E4F32D90FA1}"/>
          </ac:spMkLst>
        </pc:spChg>
        <pc:spChg chg="add mod">
          <ac:chgData name="김효관" userId="5d412245-c878-4bfb-b3ad-7c3e81fe34ff" providerId="ADAL" clId="{C4D049D5-5E27-4591-87E4-BB3982D0B7D6}" dt="2019-03-31T03:06:20.221" v="4881" actId="1076"/>
          <ac:spMkLst>
            <pc:docMk/>
            <pc:sldMk cId="2403606104" sldId="1360"/>
            <ac:spMk id="9" creationId="{21F3C748-0165-4FD4-A376-C0D1205FB3D2}"/>
          </ac:spMkLst>
        </pc:spChg>
        <pc:picChg chg="add del mod">
          <ac:chgData name="김효관" userId="5d412245-c878-4bfb-b3ad-7c3e81fe34ff" providerId="ADAL" clId="{C4D049D5-5E27-4591-87E4-BB3982D0B7D6}" dt="2019-03-29T10:47:37.230" v="3003" actId="478"/>
          <ac:picMkLst>
            <pc:docMk/>
            <pc:sldMk cId="2403606104" sldId="1360"/>
            <ac:picMk id="2" creationId="{2E5C23C2-0E23-40F2-A1CD-D6735EE0E39C}"/>
          </ac:picMkLst>
        </pc:picChg>
        <pc:picChg chg="add del mod">
          <ac:chgData name="김효관" userId="5d412245-c878-4bfb-b3ad-7c3e81fe34ff" providerId="ADAL" clId="{C4D049D5-5E27-4591-87E4-BB3982D0B7D6}" dt="2019-03-31T03:11:31.721" v="4891" actId="478"/>
          <ac:picMkLst>
            <pc:docMk/>
            <pc:sldMk cId="2403606104" sldId="1360"/>
            <ac:picMk id="2" creationId="{9D506CC6-FA85-4DD1-A66C-1CF0B907CCE9}"/>
          </ac:picMkLst>
        </pc:picChg>
        <pc:picChg chg="add del">
          <ac:chgData name="김효관" userId="5d412245-c878-4bfb-b3ad-7c3e81fe34ff" providerId="ADAL" clId="{C4D049D5-5E27-4591-87E4-BB3982D0B7D6}" dt="2019-03-29T10:24:43.974" v="2628"/>
          <ac:picMkLst>
            <pc:docMk/>
            <pc:sldMk cId="2403606104" sldId="1360"/>
            <ac:picMk id="6" creationId="{AD5CB866-F6F9-44D6-AF38-A4777257FCF5}"/>
          </ac:picMkLst>
        </pc:picChg>
        <pc:picChg chg="add del">
          <ac:chgData name="김효관" userId="5d412245-c878-4bfb-b3ad-7c3e81fe34ff" providerId="ADAL" clId="{C4D049D5-5E27-4591-87E4-BB3982D0B7D6}" dt="2019-03-29T10:24:53.775" v="2631"/>
          <ac:picMkLst>
            <pc:docMk/>
            <pc:sldMk cId="2403606104" sldId="1360"/>
            <ac:picMk id="8" creationId="{D005E8F5-7B11-4661-BE63-30ACA4B48BAF}"/>
          </ac:picMkLst>
        </pc:picChg>
        <pc:picChg chg="add del">
          <ac:chgData name="김효관" userId="5d412245-c878-4bfb-b3ad-7c3e81fe34ff" providerId="ADAL" clId="{C4D049D5-5E27-4591-87E4-BB3982D0B7D6}" dt="2019-03-29T10:29:28.566" v="2819" actId="478"/>
          <ac:picMkLst>
            <pc:docMk/>
            <pc:sldMk cId="2403606104" sldId="1360"/>
            <ac:picMk id="10" creationId="{4C7A1C52-B068-40CA-9785-1871CD1B2A17}"/>
          </ac:picMkLst>
        </pc:picChg>
        <pc:picChg chg="add mod">
          <ac:chgData name="김효관" userId="5d412245-c878-4bfb-b3ad-7c3e81fe34ff" providerId="ADAL" clId="{C4D049D5-5E27-4591-87E4-BB3982D0B7D6}" dt="2019-03-29T10:47:43.064" v="3005" actId="14100"/>
          <ac:picMkLst>
            <pc:docMk/>
            <pc:sldMk cId="2403606104" sldId="1360"/>
            <ac:picMk id="11" creationId="{D855417F-FB0E-453B-8B40-11011402A51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5:55.822" v="5037" actId="14100"/>
        <pc:sldMkLst>
          <pc:docMk/>
          <pc:sldMk cId="1081695682" sldId="1362"/>
        </pc:sldMkLst>
        <pc:spChg chg="mod">
          <ac:chgData name="김효관" userId="5d412245-c878-4bfb-b3ad-7c3e81fe34ff" providerId="ADAL" clId="{C4D049D5-5E27-4591-87E4-BB3982D0B7D6}" dt="2019-03-31T03:23:43.284" v="5016" actId="20577"/>
          <ac:spMkLst>
            <pc:docMk/>
            <pc:sldMk cId="1081695682" sldId="1362"/>
            <ac:spMk id="4" creationId="{ABED1676-4C0A-42BF-ADA3-64E5A1B3C3F6}"/>
          </ac:spMkLst>
        </pc:spChg>
        <pc:spChg chg="add mod ord">
          <ac:chgData name="김효관" userId="5d412245-c878-4bfb-b3ad-7c3e81fe34ff" providerId="ADAL" clId="{C4D049D5-5E27-4591-87E4-BB3982D0B7D6}" dt="2019-03-31T03:25:47.122" v="5032" actId="1076"/>
          <ac:spMkLst>
            <pc:docMk/>
            <pc:sldMk cId="1081695682" sldId="1362"/>
            <ac:spMk id="7" creationId="{188BF588-0109-4870-ADCD-C3AA1C46248D}"/>
          </ac:spMkLst>
        </pc:spChg>
        <pc:spChg chg="add del mod">
          <ac:chgData name="김효관" userId="5d412245-c878-4bfb-b3ad-7c3e81fe34ff" providerId="ADAL" clId="{C4D049D5-5E27-4591-87E4-BB3982D0B7D6}" dt="2019-03-29T10:53:14.065" v="3387" actId="478"/>
          <ac:spMkLst>
            <pc:docMk/>
            <pc:sldMk cId="1081695682" sldId="1362"/>
            <ac:spMk id="8" creationId="{704B8849-D0B5-4F40-8CCB-29D7EA69BB1C}"/>
          </ac:spMkLst>
        </pc:spChg>
        <pc:spChg chg="add mod">
          <ac:chgData name="김효관" userId="5d412245-c878-4bfb-b3ad-7c3e81fe34ff" providerId="ADAL" clId="{C4D049D5-5E27-4591-87E4-BB3982D0B7D6}" dt="2019-03-31T03:24:48.680" v="5024" actId="14100"/>
          <ac:spMkLst>
            <pc:docMk/>
            <pc:sldMk cId="1081695682" sldId="1362"/>
            <ac:spMk id="13" creationId="{7B6600AA-FAFF-4FC7-955B-0A5AE78E8ACE}"/>
          </ac:spMkLst>
        </pc:spChg>
        <pc:spChg chg="add mod">
          <ac:chgData name="김효관" userId="5d412245-c878-4bfb-b3ad-7c3e81fe34ff" providerId="ADAL" clId="{C4D049D5-5E27-4591-87E4-BB3982D0B7D6}" dt="2019-03-31T03:25:55.822" v="5037" actId="14100"/>
          <ac:spMkLst>
            <pc:docMk/>
            <pc:sldMk cId="1081695682" sldId="1362"/>
            <ac:spMk id="14" creationId="{98E4DAFC-1A00-4ECA-A409-3C2C8C6B3BCB}"/>
          </ac:spMkLst>
        </pc:spChg>
        <pc:picChg chg="add del mod">
          <ac:chgData name="김효관" userId="5d412245-c878-4bfb-b3ad-7c3e81fe34ff" providerId="ADAL" clId="{C4D049D5-5E27-4591-87E4-BB3982D0B7D6}" dt="2019-03-29T10:32:17.825" v="2830" actId="478"/>
          <ac:picMkLst>
            <pc:docMk/>
            <pc:sldMk cId="1081695682" sldId="1362"/>
            <ac:picMk id="2" creationId="{10FA8A12-60B7-45D9-BA40-FF244916C60D}"/>
          </ac:picMkLst>
        </pc:picChg>
        <pc:picChg chg="add del mod">
          <ac:chgData name="김효관" userId="5d412245-c878-4bfb-b3ad-7c3e81fe34ff" providerId="ADAL" clId="{C4D049D5-5E27-4591-87E4-BB3982D0B7D6}" dt="2019-03-31T03:23:05.020" v="4970"/>
          <ac:picMkLst>
            <pc:docMk/>
            <pc:sldMk cId="1081695682" sldId="1362"/>
            <ac:picMk id="2" creationId="{3D3E53E5-5C3A-4E80-A4A6-A73DA654E1E0}"/>
          </ac:picMkLst>
        </pc:picChg>
        <pc:picChg chg="add del mod">
          <ac:chgData name="김효관" userId="5d412245-c878-4bfb-b3ad-7c3e81fe34ff" providerId="ADAL" clId="{C4D049D5-5E27-4591-87E4-BB3982D0B7D6}" dt="2019-03-31T03:25:30.499" v="5025" actId="478"/>
          <ac:picMkLst>
            <pc:docMk/>
            <pc:sldMk cId="1081695682" sldId="1362"/>
            <ac:picMk id="5" creationId="{74BA350C-C782-41A0-88CD-EC6CEFD421F0}"/>
          </ac:picMkLst>
        </pc:picChg>
        <pc:picChg chg="add mod modCrop">
          <ac:chgData name="김효관" userId="5d412245-c878-4bfb-b3ad-7c3e81fe34ff" providerId="ADAL" clId="{C4D049D5-5E27-4591-87E4-BB3982D0B7D6}" dt="2019-03-31T03:23:19.221" v="4976" actId="1076"/>
          <ac:picMkLst>
            <pc:docMk/>
            <pc:sldMk cId="1081695682" sldId="1362"/>
            <ac:picMk id="6" creationId="{212BA664-D913-42C5-9D19-98B57BB6F010}"/>
          </ac:picMkLst>
        </pc:picChg>
        <pc:picChg chg="add del mod">
          <ac:chgData name="김효관" userId="5d412245-c878-4bfb-b3ad-7c3e81fe34ff" providerId="ADAL" clId="{C4D049D5-5E27-4591-87E4-BB3982D0B7D6}" dt="2019-03-29T10:32:02.205" v="2825" actId="478"/>
          <ac:picMkLst>
            <pc:docMk/>
            <pc:sldMk cId="1081695682" sldId="1362"/>
            <ac:picMk id="6" creationId="{930A33A5-7429-4EE7-8EB3-D35B2BA85516}"/>
          </ac:picMkLst>
        </pc:picChg>
        <pc:picChg chg="add mod ord">
          <ac:chgData name="김효관" userId="5d412245-c878-4bfb-b3ad-7c3e81fe34ff" providerId="ADAL" clId="{C4D049D5-5E27-4591-87E4-BB3982D0B7D6}" dt="2019-03-31T03:24:43.878" v="5022" actId="167"/>
          <ac:picMkLst>
            <pc:docMk/>
            <pc:sldMk cId="1081695682" sldId="1362"/>
            <ac:picMk id="8" creationId="{53A07D82-A299-4057-9B2F-D6E5CAF367D8}"/>
          </ac:picMkLst>
        </pc:picChg>
        <pc:picChg chg="add del mod ord">
          <ac:chgData name="김효관" userId="5d412245-c878-4bfb-b3ad-7c3e81fe34ff" providerId="ADAL" clId="{C4D049D5-5E27-4591-87E4-BB3982D0B7D6}" dt="2019-03-29T10:53:14.065" v="3387" actId="478"/>
          <ac:picMkLst>
            <pc:docMk/>
            <pc:sldMk cId="1081695682" sldId="1362"/>
            <ac:picMk id="9" creationId="{7030998D-A105-40B8-B786-F30563B803FA}"/>
          </ac:picMkLst>
        </pc:picChg>
        <pc:picChg chg="add mod">
          <ac:chgData name="김효관" userId="5d412245-c878-4bfb-b3ad-7c3e81fe34ff" providerId="ADAL" clId="{C4D049D5-5E27-4591-87E4-BB3982D0B7D6}" dt="2019-03-31T03:25:49.812" v="5035" actId="1076"/>
          <ac:picMkLst>
            <pc:docMk/>
            <pc:sldMk cId="1081695682" sldId="1362"/>
            <ac:picMk id="9" creationId="{99ADC06F-C9A6-4EB8-8E0A-D2E37925A856}"/>
          </ac:picMkLst>
        </pc:picChg>
        <pc:picChg chg="add del mod">
          <ac:chgData name="김효관" userId="5d412245-c878-4bfb-b3ad-7c3e81fe34ff" providerId="ADAL" clId="{C4D049D5-5E27-4591-87E4-BB3982D0B7D6}" dt="2019-03-29T10:53:03.636" v="3383" actId="478"/>
          <ac:picMkLst>
            <pc:docMk/>
            <pc:sldMk cId="1081695682" sldId="1362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31T03:23:07.351" v="4972" actId="478"/>
          <ac:picMkLst>
            <pc:docMk/>
            <pc:sldMk cId="1081695682" sldId="1362"/>
            <ac:picMk id="11" creationId="{2B25BEE2-4E48-4241-9B42-473F3EDEEAEF}"/>
          </ac:picMkLst>
        </pc:picChg>
        <pc:picChg chg="add del">
          <ac:chgData name="김효관" userId="5d412245-c878-4bfb-b3ad-7c3e81fe34ff" providerId="ADAL" clId="{C4D049D5-5E27-4591-87E4-BB3982D0B7D6}" dt="2019-03-31T03:24:35.890" v="5017" actId="478"/>
          <ac:picMkLst>
            <pc:docMk/>
            <pc:sldMk cId="1081695682" sldId="1362"/>
            <ac:picMk id="12" creationId="{2DD00EDB-3164-481A-AFC7-2E8EB85D7D2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7:29.924" v="5078" actId="20577"/>
        <pc:sldMkLst>
          <pc:docMk/>
          <pc:sldMk cId="1541226057" sldId="1364"/>
        </pc:sldMkLst>
        <pc:spChg chg="mod">
          <ac:chgData name="김효관" userId="5d412245-c878-4bfb-b3ad-7c3e81fe34ff" providerId="ADAL" clId="{C4D049D5-5E27-4591-87E4-BB3982D0B7D6}" dt="2019-03-31T03:27:29.924" v="5078" actId="20577"/>
          <ac:spMkLst>
            <pc:docMk/>
            <pc:sldMk cId="1541226057" sldId="1364"/>
            <ac:spMk id="4" creationId="{ABED1676-4C0A-42BF-ADA3-64E5A1B3C3F6}"/>
          </ac:spMkLst>
        </pc:spChg>
        <pc:spChg chg="mod ord">
          <ac:chgData name="김효관" userId="5d412245-c878-4bfb-b3ad-7c3e81fe34ff" providerId="ADAL" clId="{C4D049D5-5E27-4591-87E4-BB3982D0B7D6}" dt="2019-03-29T10:51:26.702" v="3378" actId="1038"/>
          <ac:spMkLst>
            <pc:docMk/>
            <pc:sldMk cId="1541226057" sldId="1364"/>
            <ac:spMk id="8" creationId="{704B8849-D0B5-4F40-8CCB-29D7EA69BB1C}"/>
          </ac:spMkLst>
        </pc:spChg>
        <pc:picChg chg="add del">
          <ac:chgData name="김효관" userId="5d412245-c878-4bfb-b3ad-7c3e81fe34ff" providerId="ADAL" clId="{C4D049D5-5E27-4591-87E4-BB3982D0B7D6}" dt="2019-03-29T10:51:03.905" v="3370"/>
          <ac:picMkLst>
            <pc:docMk/>
            <pc:sldMk cId="1541226057" sldId="1364"/>
            <ac:picMk id="2" creationId="{6D28901B-3FF8-4BE3-B7E3-8D3A07CAD26B}"/>
          </ac:picMkLst>
        </pc:picChg>
        <pc:picChg chg="add mod">
          <ac:chgData name="김효관" userId="5d412245-c878-4bfb-b3ad-7c3e81fe34ff" providerId="ADAL" clId="{C4D049D5-5E27-4591-87E4-BB3982D0B7D6}" dt="2019-03-29T10:51:21.544" v="3375" actId="1076"/>
          <ac:picMkLst>
            <pc:docMk/>
            <pc:sldMk cId="1541226057" sldId="1364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29T10:51:15.985" v="3371" actId="478"/>
          <ac:picMkLst>
            <pc:docMk/>
            <pc:sldMk cId="1541226057" sldId="1364"/>
            <ac:picMk id="9" creationId="{7030998D-A105-40B8-B786-F30563B803FA}"/>
          </ac:picMkLst>
        </pc:picChg>
        <pc:picChg chg="del">
          <ac:chgData name="김효관" userId="5d412245-c878-4bfb-b3ad-7c3e81fe34ff" providerId="ADAL" clId="{C4D049D5-5E27-4591-87E4-BB3982D0B7D6}" dt="2019-03-29T10:52:41.368" v="3379" actId="478"/>
          <ac:picMkLst>
            <pc:docMk/>
            <pc:sldMk cId="1541226057" sldId="1364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29T10:56:58.176" v="3665" actId="478"/>
          <ac:picMkLst>
            <pc:docMk/>
            <pc:sldMk cId="1541226057" sldId="1364"/>
            <ac:picMk id="11" creationId="{A582D64C-F92E-4160-8AF2-1FC825835970}"/>
          </ac:picMkLst>
        </pc:picChg>
        <pc:picChg chg="add mod">
          <ac:chgData name="김효관" userId="5d412245-c878-4bfb-b3ad-7c3e81fe34ff" providerId="ADAL" clId="{C4D049D5-5E27-4591-87E4-BB3982D0B7D6}" dt="2019-03-29T10:57:02.055" v="3668" actId="1076"/>
          <ac:picMkLst>
            <pc:docMk/>
            <pc:sldMk cId="1541226057" sldId="1364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03:26.625" v="4738" actId="20577"/>
        <pc:sldMkLst>
          <pc:docMk/>
          <pc:sldMk cId="3783959783" sldId="1365"/>
        </pc:sldMkLst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51.388" v="3153" actId="20577"/>
          <ac:spMkLst>
            <pc:docMk/>
            <pc:sldMk cId="3783959783" sldId="1365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0" creationId="{B557F494-7A93-4B51-94B8-4E9693915F98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1" creationId="{956452D5-0EB6-438C-99EB-0FEA4B4F379A}"/>
          </ac:spMkLst>
        </pc:spChg>
        <pc:spChg chg="add mod">
          <ac:chgData name="김효관" userId="5d412245-c878-4bfb-b3ad-7c3e81fe34ff" providerId="ADAL" clId="{C4D049D5-5E27-4591-87E4-BB3982D0B7D6}" dt="2019-03-29T10:50:43.561" v="3367" actId="6549"/>
          <ac:spMkLst>
            <pc:docMk/>
            <pc:sldMk cId="3783959783" sldId="1365"/>
            <ac:spMk id="12" creationId="{65871830-4B09-446E-9ED3-162A2A11CBCF}"/>
          </ac:spMkLst>
        </pc:spChg>
        <pc:spChg chg="add del">
          <ac:chgData name="김효관" userId="5d412245-c878-4bfb-b3ad-7c3e81fe34ff" providerId="ADAL" clId="{C4D049D5-5E27-4591-87E4-BB3982D0B7D6}" dt="2019-03-29T10:49:52.963" v="3206" actId="478"/>
          <ac:spMkLst>
            <pc:docMk/>
            <pc:sldMk cId="3783959783" sldId="1365"/>
            <ac:spMk id="14" creationId="{95EEAAEF-E185-44A9-9825-93629F33559D}"/>
          </ac:spMkLst>
        </pc:spChg>
        <pc:spChg chg="add del">
          <ac:chgData name="김효관" userId="5d412245-c878-4bfb-b3ad-7c3e81fe34ff" providerId="ADAL" clId="{C4D049D5-5E27-4591-87E4-BB3982D0B7D6}" dt="2019-03-29T10:49:54.383" v="3207" actId="478"/>
          <ac:spMkLst>
            <pc:docMk/>
            <pc:sldMk cId="3783959783" sldId="1365"/>
            <ac:spMk id="15" creationId="{F8276B7B-3863-4B46-87B5-20AA52D33FBD}"/>
          </ac:spMkLst>
        </pc:spChg>
        <pc:spChg chg="add mod">
          <ac:chgData name="김효관" userId="5d412245-c878-4bfb-b3ad-7c3e81fe34ff" providerId="ADAL" clId="{C4D049D5-5E27-4591-87E4-BB3982D0B7D6}" dt="2019-03-29T10:50:47.735" v="3368" actId="14100"/>
          <ac:spMkLst>
            <pc:docMk/>
            <pc:sldMk cId="3783959783" sldId="1365"/>
            <ac:spMk id="16" creationId="{C55F3B12-E590-4ABF-B9A9-CCCF12B83F9A}"/>
          </ac:spMkLst>
        </pc:spChg>
        <pc:spChg chg="mod">
          <ac:chgData name="김효관" userId="5d412245-c878-4bfb-b3ad-7c3e81fe34ff" providerId="ADAL" clId="{C4D049D5-5E27-4591-87E4-BB3982D0B7D6}" dt="2019-03-31T03:03:26.625" v="4738" actId="20577"/>
          <ac:spMkLst>
            <pc:docMk/>
            <pc:sldMk cId="3783959783" sldId="1365"/>
            <ac:spMk id="45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3-29T10:48:27.452" v="3085" actId="478"/>
          <ac:picMkLst>
            <pc:docMk/>
            <pc:sldMk cId="3783959783" sldId="1365"/>
            <ac:picMk id="3" creationId="{55BB4E9B-5472-41C0-B546-5D6D452846E2}"/>
          </ac:picMkLst>
        </pc:picChg>
        <pc:picChg chg="add mod">
          <ac:chgData name="김효관" userId="5d412245-c878-4bfb-b3ad-7c3e81fe34ff" providerId="ADAL" clId="{C4D049D5-5E27-4591-87E4-BB3982D0B7D6}" dt="2019-03-29T10:49:42.757" v="3187" actId="1076"/>
          <ac:picMkLst>
            <pc:docMk/>
            <pc:sldMk cId="3783959783" sldId="1365"/>
            <ac:picMk id="6" creationId="{D7103080-D6AC-4DBB-AD97-53C95BEC03AA}"/>
          </ac:picMkLst>
        </pc:picChg>
        <pc:picChg chg="add del">
          <ac:chgData name="김효관" userId="5d412245-c878-4bfb-b3ad-7c3e81fe34ff" providerId="ADAL" clId="{C4D049D5-5E27-4591-87E4-BB3982D0B7D6}" dt="2019-03-29T10:49:39.010" v="3184" actId="478"/>
          <ac:picMkLst>
            <pc:docMk/>
            <pc:sldMk cId="3783959783" sldId="1365"/>
            <ac:picMk id="13" creationId="{670C1064-A1FC-4282-A540-B811E34C94D1}"/>
          </ac:picMkLst>
        </pc:picChg>
      </pc:sldChg>
      <pc:sldChg chg="addSp delSp modSp add">
        <pc:chgData name="김효관" userId="5d412245-c878-4bfb-b3ad-7c3e81fe34ff" providerId="ADAL" clId="{C4D049D5-5E27-4591-87E4-BB3982D0B7D6}" dt="2019-03-31T01:41:46.648" v="4080" actId="20577"/>
        <pc:sldMkLst>
          <pc:docMk/>
          <pc:sldMk cId="1710944604" sldId="1367"/>
        </pc:sldMkLst>
        <pc:spChg chg="mod">
          <ac:chgData name="김효관" userId="5d412245-c878-4bfb-b3ad-7c3e81fe34ff" providerId="ADAL" clId="{C4D049D5-5E27-4591-87E4-BB3982D0B7D6}" dt="2019-03-31T01:30:08.135" v="3699" actId="20577"/>
          <ac:spMkLst>
            <pc:docMk/>
            <pc:sldMk cId="1710944604" sldId="1367"/>
            <ac:spMk id="21" creationId="{B58A88CA-36B1-4B06-B6E0-7F95C45F5E15}"/>
          </ac:spMkLst>
        </pc:spChg>
        <pc:spChg chg="mod">
          <ac:chgData name="김효관" userId="5d412245-c878-4bfb-b3ad-7c3e81fe34ff" providerId="ADAL" clId="{C4D049D5-5E27-4591-87E4-BB3982D0B7D6}" dt="2019-03-31T01:30:02.650" v="3672"/>
          <ac:spMkLst>
            <pc:docMk/>
            <pc:sldMk cId="1710944604" sldId="1367"/>
            <ac:spMk id="41" creationId="{00000000-0000-0000-0000-000000000000}"/>
          </ac:spMkLst>
        </pc:spChg>
        <pc:graphicFrameChg chg="mod modGraphic">
          <ac:chgData name="김효관" userId="5d412245-c878-4bfb-b3ad-7c3e81fe34ff" providerId="ADAL" clId="{C4D049D5-5E27-4591-87E4-BB3982D0B7D6}" dt="2019-03-31T01:41:46.648" v="4080" actId="20577"/>
          <ac:graphicFrameMkLst>
            <pc:docMk/>
            <pc:sldMk cId="1710944604" sldId="1367"/>
            <ac:graphicFrameMk id="2" creationId="{3A0FA0F2-6C90-48A2-AB7D-6160F0BCE43B}"/>
          </ac:graphicFrameMkLst>
        </pc:graphicFrameChg>
        <pc:picChg chg="del">
          <ac:chgData name="김효관" userId="5d412245-c878-4bfb-b3ad-7c3e81fe34ff" providerId="ADAL" clId="{C4D049D5-5E27-4591-87E4-BB3982D0B7D6}" dt="2019-03-31T01:30:58.668" v="3700" actId="478"/>
          <ac:picMkLst>
            <pc:docMk/>
            <pc:sldMk cId="1710944604" sldId="1367"/>
            <ac:picMk id="3" creationId="{F516DDF9-CA33-4319-B3BD-02CDE32AA3FB}"/>
          </ac:picMkLst>
        </pc:picChg>
        <pc:picChg chg="add mod">
          <ac:chgData name="김효관" userId="5d412245-c878-4bfb-b3ad-7c3e81fe34ff" providerId="ADAL" clId="{C4D049D5-5E27-4591-87E4-BB3982D0B7D6}" dt="2019-03-31T01:33:20.029" v="3737" actId="1076"/>
          <ac:picMkLst>
            <pc:docMk/>
            <pc:sldMk cId="1710944604" sldId="1367"/>
            <ac:picMk id="4" creationId="{728DADE5-2B6F-427B-BFE8-AD2A4E0399A0}"/>
          </ac:picMkLst>
        </pc:picChg>
      </pc:sldChg>
      <pc:sldChg chg="modSp add">
        <pc:chgData name="김효관" userId="5d412245-c878-4bfb-b3ad-7c3e81fe34ff" providerId="ADAL" clId="{C4D049D5-5E27-4591-87E4-BB3982D0B7D6}" dt="2019-03-31T02:26:06.539" v="4308" actId="14100"/>
        <pc:sldMkLst>
          <pc:docMk/>
          <pc:sldMk cId="3895059848" sldId="1368"/>
        </pc:sldMkLst>
        <pc:spChg chg="mod">
          <ac:chgData name="김효관" userId="5d412245-c878-4bfb-b3ad-7c3e81fe34ff" providerId="ADAL" clId="{C4D049D5-5E27-4591-87E4-BB3982D0B7D6}" dt="2019-03-31T02:26:06.539" v="4308" actId="14100"/>
          <ac:spMkLst>
            <pc:docMk/>
            <pc:sldMk cId="3895059848" sldId="1368"/>
            <ac:spMk id="6" creationId="{39DBAB84-79F5-4627-98B3-848678C12563}"/>
          </ac:spMkLst>
        </pc:spChg>
      </pc:sldChg>
      <pc:sldChg chg="modSp add">
        <pc:chgData name="김효관" userId="5d412245-c878-4bfb-b3ad-7c3e81fe34ff" providerId="ADAL" clId="{C4D049D5-5E27-4591-87E4-BB3982D0B7D6}" dt="2019-03-31T03:04:43.057" v="4786" actId="20577"/>
        <pc:sldMkLst>
          <pc:docMk/>
          <pc:sldMk cId="2256093009" sldId="1369"/>
        </pc:sldMkLst>
        <pc:spChg chg="mod">
          <ac:chgData name="김효관" userId="5d412245-c878-4bfb-b3ad-7c3e81fe34ff" providerId="ADAL" clId="{C4D049D5-5E27-4591-87E4-BB3982D0B7D6}" dt="2019-03-31T02:51:48.751" v="4605" actId="14100"/>
          <ac:spMkLst>
            <pc:docMk/>
            <pc:sldMk cId="2256093009" sldId="1369"/>
            <ac:spMk id="6" creationId="{39DBAB84-79F5-4627-98B3-848678C12563}"/>
          </ac:spMkLst>
        </pc:spChg>
        <pc:spChg chg="mod">
          <ac:chgData name="김효관" userId="5d412245-c878-4bfb-b3ad-7c3e81fe34ff" providerId="ADAL" clId="{C4D049D5-5E27-4591-87E4-BB3982D0B7D6}" dt="2019-03-31T03:04:43.057" v="4786" actId="20577"/>
          <ac:spMkLst>
            <pc:docMk/>
            <pc:sldMk cId="2256093009" sldId="1369"/>
            <ac:spMk id="33" creationId="{A3AB92A2-6E38-4190-8FB5-CDB463772A87}"/>
          </ac:spMkLst>
        </pc:spChg>
      </pc:sldChg>
      <pc:sldChg chg="delSp modSp add">
        <pc:chgData name="김효관" userId="5d412245-c878-4bfb-b3ad-7c3e81fe34ff" providerId="ADAL" clId="{C4D049D5-5E27-4591-87E4-BB3982D0B7D6}" dt="2019-04-05T06:57:57.614" v="5712" actId="5793"/>
        <pc:sldMkLst>
          <pc:docMk/>
          <pc:sldMk cId="1971258364" sldId="1370"/>
        </pc:sldMkLst>
        <pc:spChg chg="mod">
          <ac:chgData name="김효관" userId="5d412245-c878-4bfb-b3ad-7c3e81fe34ff" providerId="ADAL" clId="{C4D049D5-5E27-4591-87E4-BB3982D0B7D6}" dt="2019-04-05T06:57:57.614" v="5712" actId="5793"/>
          <ac:spMkLst>
            <pc:docMk/>
            <pc:sldMk cId="1971258364" sldId="1370"/>
            <ac:spMk id="9" creationId="{21F3C748-0165-4FD4-A376-C0D1205FB3D2}"/>
          </ac:spMkLst>
        </pc:spChg>
        <pc:picChg chg="del">
          <ac:chgData name="김효관" userId="5d412245-c878-4bfb-b3ad-7c3e81fe34ff" providerId="ADAL" clId="{C4D049D5-5E27-4591-87E4-BB3982D0B7D6}" dt="2019-03-31T02:56:01.570" v="4689" actId="478"/>
          <ac:picMkLst>
            <pc:docMk/>
            <pc:sldMk cId="1971258364" sldId="1370"/>
            <ac:picMk id="11" creationId="{D855417F-FB0E-453B-8B40-11011402A514}"/>
          </ac:picMkLst>
        </pc:picChg>
      </pc:sldChg>
      <pc:sldChg chg="modSp add ord">
        <pc:chgData name="김효관" userId="5d412245-c878-4bfb-b3ad-7c3e81fe34ff" providerId="ADAL" clId="{C4D049D5-5E27-4591-87E4-BB3982D0B7D6}" dt="2019-03-31T03:17:55.049" v="4947"/>
        <pc:sldMkLst>
          <pc:docMk/>
          <pc:sldMk cId="2588268300" sldId="1372"/>
        </pc:sldMkLst>
        <pc:spChg chg="mod">
          <ac:chgData name="김효관" userId="5d412245-c878-4bfb-b3ad-7c3e81fe34ff" providerId="ADAL" clId="{C4D049D5-5E27-4591-87E4-BB3982D0B7D6}" dt="2019-03-31T03:17:50.409" v="4946"/>
          <ac:spMkLst>
            <pc:docMk/>
            <pc:sldMk cId="2588268300" sldId="1372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3-31T03:17:55.049" v="4947"/>
          <ac:spMkLst>
            <pc:docMk/>
            <pc:sldMk cId="2588268300" sldId="1372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31T03:17:55.049" v="4947"/>
          <ac:grpSpMkLst>
            <pc:docMk/>
            <pc:sldMk cId="2588268300" sldId="1372"/>
            <ac:grpSpMk id="2" creationId="{00000000-0000-0000-0000-000000000000}"/>
          </ac:grpSpMkLst>
        </pc:grpChg>
      </pc:sldChg>
      <pc:sldChg chg="add">
        <pc:chgData name="김효관" userId="5d412245-c878-4bfb-b3ad-7c3e81fe34ff" providerId="ADAL" clId="{C4D049D5-5E27-4591-87E4-BB3982D0B7D6}" dt="2019-03-31T03:19:18.215" v="4948"/>
        <pc:sldMkLst>
          <pc:docMk/>
          <pc:sldMk cId="3002725580" sldId="1373"/>
        </pc:sldMkLst>
      </pc:sldChg>
      <pc:sldChg chg="modSp add ord">
        <pc:chgData name="김효관" userId="5d412245-c878-4bfb-b3ad-7c3e81fe34ff" providerId="ADAL" clId="{C4D049D5-5E27-4591-87E4-BB3982D0B7D6}" dt="2019-03-31T03:27:08.596" v="5043" actId="14100"/>
        <pc:sldMkLst>
          <pc:docMk/>
          <pc:sldMk cId="3411971375" sldId="1374"/>
        </pc:sldMkLst>
        <pc:spChg chg="mod">
          <ac:chgData name="김효관" userId="5d412245-c878-4bfb-b3ad-7c3e81fe34ff" providerId="ADAL" clId="{C4D049D5-5E27-4591-87E4-BB3982D0B7D6}" dt="2019-03-31T03:27:08.596" v="5043" actId="14100"/>
          <ac:spMkLst>
            <pc:docMk/>
            <pc:sldMk cId="3411971375" sldId="1374"/>
            <ac:spMk id="6" creationId="{39DBAB84-79F5-4627-98B3-848678C12563}"/>
          </ac:spMkLst>
        </pc:spChg>
      </pc:sldChg>
      <pc:sldChg chg="delSp modSp add">
        <pc:chgData name="김효관" userId="5d412245-c878-4bfb-b3ad-7c3e81fe34ff" providerId="ADAL" clId="{C4D049D5-5E27-4591-87E4-BB3982D0B7D6}" dt="2019-03-31T03:39:12.106" v="5376" actId="20577"/>
        <pc:sldMkLst>
          <pc:docMk/>
          <pc:sldMk cId="666555746" sldId="1375"/>
        </pc:sldMkLst>
        <pc:spChg chg="mod">
          <ac:chgData name="김효관" userId="5d412245-c878-4bfb-b3ad-7c3e81fe34ff" providerId="ADAL" clId="{C4D049D5-5E27-4591-87E4-BB3982D0B7D6}" dt="2019-03-31T03:39:12.106" v="5376" actId="20577"/>
          <ac:spMkLst>
            <pc:docMk/>
            <pc:sldMk cId="666555746" sldId="1375"/>
            <ac:spMk id="4" creationId="{ABED1676-4C0A-42BF-ADA3-64E5A1B3C3F6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7" creationId="{188BF588-0109-4870-ADCD-C3AA1C46248D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8" creationId="{704B8849-D0B5-4F40-8CCB-29D7EA69BB1C}"/>
          </ac:spMkLst>
        </pc:sp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5" creationId="{74BA350C-C782-41A0-88CD-EC6CEFD421F0}"/>
          </ac:picMkLst>
        </pc:pic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31T03:27:51.902" v="5081" actId="478"/>
          <ac:picMkLst>
            <pc:docMk/>
            <pc:sldMk cId="666555746" sldId="1375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39:23.620" v="5377" actId="1076"/>
        <pc:sldMkLst>
          <pc:docMk/>
          <pc:sldMk cId="646603089" sldId="1376"/>
        </pc:sldMkLst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2" creationId="{043EE0DF-8083-49B7-9BAB-A290B7425221}"/>
          </ac:spMkLst>
        </pc:spChg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3" creationId="{D761CA1F-C864-44CB-A960-8483499F9F68}"/>
          </ac:spMkLst>
        </pc:spChg>
        <pc:picChg chg="add mod">
          <ac:chgData name="김효관" userId="5d412245-c878-4bfb-b3ad-7c3e81fe34ff" providerId="ADAL" clId="{C4D049D5-5E27-4591-87E4-BB3982D0B7D6}" dt="2019-03-31T03:39:23.620" v="5377" actId="1076"/>
          <ac:picMkLst>
            <pc:docMk/>
            <pc:sldMk cId="646603089" sldId="1376"/>
            <ac:picMk id="4" creationId="{C5EF6FC7-6448-4E8D-8A59-67B07FE53F58}"/>
          </ac:picMkLst>
        </pc:picChg>
      </pc:sldChg>
      <pc:sldChg chg="addSp delSp modSp add ord delAnim">
        <pc:chgData name="김효관" userId="5d412245-c878-4bfb-b3ad-7c3e81fe34ff" providerId="ADAL" clId="{C4D049D5-5E27-4591-87E4-BB3982D0B7D6}" dt="2019-04-05T04:28:34.506" v="5652" actId="14100"/>
        <pc:sldMkLst>
          <pc:docMk/>
          <pc:sldMk cId="170945809" sldId="1377"/>
        </pc:sldMkLst>
        <pc:spChg chg="del mod">
          <ac:chgData name="김효관" userId="5d412245-c878-4bfb-b3ad-7c3e81fe34ff" providerId="ADAL" clId="{C4D049D5-5E27-4591-87E4-BB3982D0B7D6}" dt="2019-04-05T04:23:54.150" v="5480" actId="478"/>
          <ac:spMkLst>
            <pc:docMk/>
            <pc:sldMk cId="170945809" sldId="1377"/>
            <ac:spMk id="41" creationId="{00000000-0000-0000-0000-000000000000}"/>
          </ac:spMkLst>
        </pc:s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9" creationId="{F5DB8ECE-65DE-4A7F-970E-5B2156166505}"/>
          </ac:grpSpMkLst>
        </pc:gr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12" creationId="{3038C0B4-7446-4576-829E-720237E619C6}"/>
          </ac:grpSpMkLst>
        </pc:grp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2" creationId="{8652BA2E-49B9-4D11-B99B-C61D3D90565B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2" creationId="{8CFD4812-0561-43E0-A77C-49CBB8C3A9CD}"/>
          </ac:picMkLst>
        </pc:picChg>
        <pc:picChg chg="add del mod or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3" creationId="{6F620724-A6A7-471C-99AD-E191EA4BEEE2}"/>
          </ac:picMkLst>
        </pc:picChg>
        <pc:picChg chg="add mod">
          <ac:chgData name="김효관" userId="5d412245-c878-4bfb-b3ad-7c3e81fe34ff" providerId="ADAL" clId="{C4D049D5-5E27-4591-87E4-BB3982D0B7D6}" dt="2019-04-05T04:28:34.506" v="5652" actId="14100"/>
          <ac:picMkLst>
            <pc:docMk/>
            <pc:sldMk cId="170945809" sldId="1377"/>
            <ac:picMk id="4" creationId="{7EA35489-448E-4FB9-B21E-0F910031995F}"/>
          </ac:picMkLst>
        </pc:picChg>
        <pc:picChg chg="add del mod">
          <ac:chgData name="김효관" userId="5d412245-c878-4bfb-b3ad-7c3e81fe34ff" providerId="ADAL" clId="{C4D049D5-5E27-4591-87E4-BB3982D0B7D6}" dt="2019-04-03T09:09:38.283" v="5412" actId="478"/>
          <ac:picMkLst>
            <pc:docMk/>
            <pc:sldMk cId="170945809" sldId="1377"/>
            <ac:picMk id="4" creationId="{F2154E9D-7BAC-4DEB-98EC-EB390EE699E3}"/>
          </ac:picMkLst>
        </pc:pic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5" creationId="{30927F35-5D7F-4592-AD64-756625614806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18" creationId="{C740FCF7-548B-44DD-B3CF-432F22008516}"/>
          </ac:picMkLst>
        </pc:picChg>
      </pc:sldChg>
      <pc:sldChg chg="addSp delSp modSp add">
        <pc:chgData name="김효관" userId="5d412245-c878-4bfb-b3ad-7c3e81fe34ff" providerId="ADAL" clId="{C4D049D5-5E27-4591-87E4-BB3982D0B7D6}" dt="2019-04-05T04:23:28.633" v="5478" actId="1076"/>
        <pc:sldMkLst>
          <pc:docMk/>
          <pc:sldMk cId="352087994" sldId="1426"/>
        </pc:sldMkLst>
        <pc:spChg chg="add mod">
          <ac:chgData name="김효관" userId="5d412245-c878-4bfb-b3ad-7c3e81fe34ff" providerId="ADAL" clId="{C4D049D5-5E27-4591-87E4-BB3982D0B7D6}" dt="2019-04-05T04:23:28.633" v="5478" actId="1076"/>
          <ac:spMkLst>
            <pc:docMk/>
            <pc:sldMk cId="352087994" sldId="1426"/>
            <ac:spMk id="3" creationId="{E2A632E1-87CE-4F19-BBE3-2BD16F4284A6}"/>
          </ac:spMkLst>
        </pc:spChg>
        <pc:spChg chg="mod">
          <ac:chgData name="김효관" userId="5d412245-c878-4bfb-b3ad-7c3e81fe34ff" providerId="ADAL" clId="{C4D049D5-5E27-4591-87E4-BB3982D0B7D6}" dt="2019-04-05T04:20:06.176" v="5458"/>
          <ac:spMkLst>
            <pc:docMk/>
            <pc:sldMk cId="352087994" sldId="1426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4-05T04:19:58.694" v="5441" actId="478"/>
          <ac:spMkLst>
            <pc:docMk/>
            <pc:sldMk cId="352087994" sldId="1426"/>
            <ac:spMk id="9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4-05T04:19:59.225" v="5442" actId="478"/>
          <ac:picMkLst>
            <pc:docMk/>
            <pc:sldMk cId="352087994" sldId="1426"/>
            <ac:picMk id="4" creationId="{00000000-0000-0000-0000-000000000000}"/>
          </ac:picMkLst>
        </pc:picChg>
      </pc:sldChg>
      <pc:sldChg chg="modSp add">
        <pc:chgData name="김효관" userId="5d412245-c878-4bfb-b3ad-7c3e81fe34ff" providerId="ADAL" clId="{C4D049D5-5E27-4591-87E4-BB3982D0B7D6}" dt="2019-04-05T04:28:06.709" v="5648" actId="20577"/>
        <pc:sldMkLst>
          <pc:docMk/>
          <pc:sldMk cId="3304398902" sldId="1427"/>
        </pc:sldMkLst>
        <pc:spChg chg="mod">
          <ac:chgData name="김효관" userId="5d412245-c878-4bfb-b3ad-7c3e81fe34ff" providerId="ADAL" clId="{C4D049D5-5E27-4591-87E4-BB3982D0B7D6}" dt="2019-04-05T04:28:06.709" v="5648" actId="20577"/>
          <ac:spMkLst>
            <pc:docMk/>
            <pc:sldMk cId="3304398902" sldId="1427"/>
            <ac:spMk id="41" creationId="{00000000-0000-0000-0000-000000000000}"/>
          </ac:spMkLst>
        </pc:spChg>
      </pc:sldChg>
      <pc:sldChg chg="addSp delSp modSp add">
        <pc:chgData name="김효관" userId="5d412245-c878-4bfb-b3ad-7c3e81fe34ff" providerId="ADAL" clId="{C4D049D5-5E27-4591-87E4-BB3982D0B7D6}" dt="2019-04-06T08:02:53.785" v="7060" actId="478"/>
        <pc:sldMkLst>
          <pc:docMk/>
          <pc:sldMk cId="509668530" sldId="1428"/>
        </pc:sldMkLst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3" creationId="{A4FDCE18-5FCB-432C-92F3-22988B6A09E2}"/>
          </ac:spMkLst>
        </pc:spChg>
        <pc:spChg chg="del">
          <ac:chgData name="김효관" userId="5d412245-c878-4bfb-b3ad-7c3e81fe34ff" providerId="ADAL" clId="{C4D049D5-5E27-4591-87E4-BB3982D0B7D6}" dt="2019-04-06T08:02:53.785" v="7060" actId="478"/>
          <ac:spMkLst>
            <pc:docMk/>
            <pc:sldMk cId="509668530" sldId="1428"/>
            <ac:spMk id="6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6:59.703" v="5499" actId="20577"/>
          <ac:spMkLst>
            <pc:docMk/>
            <pc:sldMk cId="509668530" sldId="1428"/>
            <ac:spMk id="7" creationId="{321F14E5-C106-45E7-A121-02E13E6108F3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9" creationId="{C8C2A7CD-050E-4533-ABF4-FD42F14E2E99}"/>
          </ac:spMkLst>
        </pc:spChg>
        <pc:spChg chg="mod">
          <ac:chgData name="김효관" userId="5d412245-c878-4bfb-b3ad-7c3e81fe34ff" providerId="ADAL" clId="{C4D049D5-5E27-4591-87E4-BB3982D0B7D6}" dt="2019-04-05T04:27:35.620" v="5589"/>
          <ac:spMkLst>
            <pc:docMk/>
            <pc:sldMk cId="509668530" sldId="1428"/>
            <ac:spMk id="18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28" creationId="{E97359BD-7F60-4669-87AC-385AD284600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2" creationId="{CA1360E8-578D-4CC9-8A54-BACBA5FF702A}"/>
          </ac:spMkLst>
        </pc:spChg>
        <pc:spChg chg="mod">
          <ac:chgData name="김효관" userId="5d412245-c878-4bfb-b3ad-7c3e81fe34ff" providerId="ADAL" clId="{C4D049D5-5E27-4591-87E4-BB3982D0B7D6}" dt="2019-04-05T04:27:23.253" v="5556" actId="20577"/>
          <ac:spMkLst>
            <pc:docMk/>
            <pc:sldMk cId="509668530" sldId="1428"/>
            <ac:spMk id="35" creationId="{6218CF6E-0075-4C24-977F-648ECC411B1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6" creationId="{72A2F78C-5DC4-4D5A-B219-EF8830D764FB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7" creationId="{C5E473BB-AEB5-49AE-AC8F-B585C59B0C37}"/>
          </ac:spMkLst>
        </pc:spChg>
        <pc:spChg chg="mod">
          <ac:chgData name="김효관" userId="5d412245-c878-4bfb-b3ad-7c3e81fe34ff" providerId="ADAL" clId="{C4D049D5-5E27-4591-87E4-BB3982D0B7D6}" dt="2019-04-05T04:27:06.303" v="5518" actId="20577"/>
          <ac:spMkLst>
            <pc:docMk/>
            <pc:sldMk cId="509668530" sldId="1428"/>
            <ac:spMk id="40" creationId="{FA7A3FBF-3107-4542-A349-C57C7FE43D8C}"/>
          </ac:spMkLst>
        </pc:spChg>
        <pc:spChg chg="mod">
          <ac:chgData name="김효관" userId="5d412245-c878-4bfb-b3ad-7c3e81fe34ff" providerId="ADAL" clId="{C4D049D5-5E27-4591-87E4-BB3982D0B7D6}" dt="2019-04-05T04:27:59.892" v="5627" actId="20577"/>
          <ac:spMkLst>
            <pc:docMk/>
            <pc:sldMk cId="509668530" sldId="1428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7:29.137" v="5568" actId="20577"/>
          <ac:spMkLst>
            <pc:docMk/>
            <pc:sldMk cId="509668530" sldId="1428"/>
            <ac:spMk id="46" creationId="{62BE83D8-CB06-4DA8-AA58-7D92BC8B1000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7" creationId="{4E4B3181-E682-4921-887A-38E25309E994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8" creationId="{06E9CFBE-F109-4FF8-8E8E-1B1B25E6E939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9" creationId="{FF5A7C5B-1F7A-4319-9C52-1FF3B41FFA08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0" creationId="{ECC9BF3B-1F9E-4013-A61F-0F11DB50DD7C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1" creationId="{5ABBDE32-7999-41FD-8026-706A2D480A92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3" creationId="{713AA303-98D2-41EB-AE39-BA13CA83BAA5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4" creationId="{66E5C1ED-8574-40B9-9323-BCE2614C1484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5" creationId="{50BC475D-6CB3-46DA-BBCE-6DEBE8D1C5F5}"/>
          </ac:spMkLst>
        </pc:spChg>
        <pc:spChg chg="add mod">
          <ac:chgData name="김효관" userId="5d412245-c878-4bfb-b3ad-7c3e81fe34ff" providerId="ADAL" clId="{C4D049D5-5E27-4591-87E4-BB3982D0B7D6}" dt="2019-04-06T08:02:37.925" v="7059" actId="1076"/>
          <ac:spMkLst>
            <pc:docMk/>
            <pc:sldMk cId="509668530" sldId="1428"/>
            <ac:spMk id="56" creationId="{7377E5A7-3266-4790-A5D1-932385E5FA1A}"/>
          </ac:spMkLst>
        </pc:spChg>
        <pc:spChg chg="add mod">
          <ac:chgData name="김효관" userId="5d412245-c878-4bfb-b3ad-7c3e81fe34ff" providerId="ADAL" clId="{C4D049D5-5E27-4591-87E4-BB3982D0B7D6}" dt="2019-04-06T08:02:30.906" v="7058" actId="1076"/>
          <ac:spMkLst>
            <pc:docMk/>
            <pc:sldMk cId="509668530" sldId="1428"/>
            <ac:spMk id="57" creationId="{42643119-342A-4D3C-A56D-C380CDAED554}"/>
          </ac:spMkLst>
        </pc:s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2" creationId="{00000000-0000-0000-0000-000000000000}"/>
          </ac:grpSpMkLst>
        </pc:grpChg>
        <pc:grpChg chg="add mod">
          <ac:chgData name="김효관" userId="5d412245-c878-4bfb-b3ad-7c3e81fe34ff" providerId="ADAL" clId="{C4D049D5-5E27-4591-87E4-BB3982D0B7D6}" dt="2019-04-06T08:02:17.124" v="7057" actId="1076"/>
          <ac:grpSpMkLst>
            <pc:docMk/>
            <pc:sldMk cId="509668530" sldId="1428"/>
            <ac:grpSpMk id="5" creationId="{08CED335-A466-4BC4-B687-F76CCB9811E2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8" creationId="{20E7872F-1CB1-42F3-BC65-519E6DE6AB34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13" creationId="{00000000-0000-0000-0000-000000000000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3" creationId="{421E11B1-C0D6-4871-98E8-7E59F408F765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8" creationId="{12024306-5D29-47D5-9B76-B34626AC4F86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42" creationId="{A027812A-7DB7-4302-B150-3113AE30B82B}"/>
          </ac:grpSpMkLst>
        </pc:grp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7" creationId="{0BF94504-0E38-45D8-AC56-F90AB792CD56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9" creationId="{4F1A2D18-8986-4716-852B-978045C75948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0" creationId="{74F72C60-FD7D-46F3-979A-1A51B00011E3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1" creationId="{84E1BA4C-D267-430B-AB3D-79E340BECB86}"/>
          </ac:picMkLst>
        </pc:picChg>
        <pc:cxnChg chg="add mod">
          <ac:chgData name="김효관" userId="5d412245-c878-4bfb-b3ad-7c3e81fe34ff" providerId="ADAL" clId="{C4D049D5-5E27-4591-87E4-BB3982D0B7D6}" dt="2019-04-06T08:02:08.216" v="7055" actId="164"/>
          <ac:cxnSpMkLst>
            <pc:docMk/>
            <pc:sldMk cId="509668530" sldId="1428"/>
            <ac:cxnSpMk id="52" creationId="{794DD1FF-A1D9-458D-BF3B-86AFC3C23B44}"/>
          </ac:cxnSpMkLst>
        </pc:cxnChg>
      </pc:sldChg>
      <pc:sldChg chg="addSp delSp add">
        <pc:chgData name="김효관" userId="5d412245-c878-4bfb-b3ad-7c3e81fe34ff" providerId="ADAL" clId="{C4D049D5-5E27-4591-87E4-BB3982D0B7D6}" dt="2019-04-05T04:26:52.970" v="5488"/>
        <pc:sldMkLst>
          <pc:docMk/>
          <pc:sldMk cId="1631745420" sldId="1429"/>
        </pc:sldMkLst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2" creationId="{3C05C2C8-14EE-4498-884D-F8A0773D0A1B}"/>
          </ac:spMkLst>
        </pc:spChg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3" creationId="{B4CCE39A-526C-4C4D-902B-36F7DEA68C81}"/>
          </ac:spMkLst>
        </pc:spChg>
        <pc:picChg chg="add">
          <ac:chgData name="김효관" userId="5d412245-c878-4bfb-b3ad-7c3e81fe34ff" providerId="ADAL" clId="{C4D049D5-5E27-4591-87E4-BB3982D0B7D6}" dt="2019-04-05T04:26:52.970" v="5488"/>
          <ac:picMkLst>
            <pc:docMk/>
            <pc:sldMk cId="1631745420" sldId="1429"/>
            <ac:picMk id="4" creationId="{6D7D5DAE-3FCD-4DD1-B2BC-32F937EA4DE1}"/>
          </ac:picMkLst>
        </pc:picChg>
      </pc:sldChg>
      <pc:sldChg chg="addSp delSp modSp add modAnim">
        <pc:chgData name="김효관" userId="5d412245-c878-4bfb-b3ad-7c3e81fe34ff" providerId="ADAL" clId="{C4D049D5-5E27-4591-87E4-BB3982D0B7D6}" dt="2019-04-06T07:51:39.841" v="7046" actId="1038"/>
        <pc:sldMkLst>
          <pc:docMk/>
          <pc:sldMk cId="4136967043" sldId="1430"/>
        </pc:sldMkLst>
        <pc:spChg chg="add mod">
          <ac:chgData name="김효관" userId="5d412245-c878-4bfb-b3ad-7c3e81fe34ff" providerId="ADAL" clId="{C4D049D5-5E27-4591-87E4-BB3982D0B7D6}" dt="2019-04-06T07:51:04.937" v="7039"/>
          <ac:spMkLst>
            <pc:docMk/>
            <pc:sldMk cId="4136967043" sldId="1430"/>
            <ac:spMk id="3" creationId="{E51E41E5-D316-435E-AFC3-0259CB0B7130}"/>
          </ac:spMkLst>
        </pc:spChg>
        <pc:spChg chg="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5" creationId="{6A6CA6F5-B9CC-45EF-8EB2-EE87B77D67BA}"/>
          </ac:spMkLst>
        </pc:spChg>
        <pc:spChg chg="del">
          <ac:chgData name="김효관" userId="5d412245-c878-4bfb-b3ad-7c3e81fe34ff" providerId="ADAL" clId="{C4D049D5-5E27-4591-87E4-BB3982D0B7D6}" dt="2019-04-06T07:49:35.212" v="6922" actId="478"/>
          <ac:spMkLst>
            <pc:docMk/>
            <pc:sldMk cId="4136967043" sldId="1430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9" creationId="{8EBF50BF-0D75-44FD-9191-794D29477CA9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0" creationId="{90F55D0D-4718-43E1-BC08-8CEFB7B9D418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1" creationId="{ECB65A66-D8D4-4B57-8CDF-47E0211CF8DF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2" creationId="{5BC61149-9318-4C3C-8D51-B8A6DDDE9690}"/>
          </ac:spMkLst>
        </pc:spChg>
        <pc:spChg chg="add mod">
          <ac:chgData name="김효관" userId="5d412245-c878-4bfb-b3ad-7c3e81fe34ff" providerId="ADAL" clId="{C4D049D5-5E27-4591-87E4-BB3982D0B7D6}" dt="2019-04-06T07:51:27.554" v="7043"/>
          <ac:spMkLst>
            <pc:docMk/>
            <pc:sldMk cId="4136967043" sldId="1430"/>
            <ac:spMk id="14" creationId="{B2224833-F638-4396-BD90-BDC23C261F0B}"/>
          </ac:spMkLst>
        </pc:spChg>
        <pc:spChg chg="add mod">
          <ac:chgData name="김효관" userId="5d412245-c878-4bfb-b3ad-7c3e81fe34ff" providerId="ADAL" clId="{C4D049D5-5E27-4591-87E4-BB3982D0B7D6}" dt="2019-04-06T07:51:17.671" v="7042"/>
          <ac:spMkLst>
            <pc:docMk/>
            <pc:sldMk cId="4136967043" sldId="1430"/>
            <ac:spMk id="15" creationId="{5552117C-ADD8-4DB7-93F3-158CBDB65C5A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6" creationId="{53E2BFE0-C404-40AD-AE6C-19943DA88E6B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7" creationId="{63EF0141-3AEF-470B-968C-CFF265B53A9D}"/>
          </ac:spMkLst>
        </pc:spChg>
        <pc:spChg chg="add mod">
          <ac:chgData name="김효관" userId="5d412245-c878-4bfb-b3ad-7c3e81fe34ff" providerId="ADAL" clId="{C4D049D5-5E27-4591-87E4-BB3982D0B7D6}" dt="2019-04-06T07:51:09.175" v="7040"/>
          <ac:spMkLst>
            <pc:docMk/>
            <pc:sldMk cId="4136967043" sldId="1430"/>
            <ac:spMk id="18" creationId="{5DC98856-4215-4DA8-BD8C-8C2D89721560}"/>
          </ac:spMkLst>
        </pc:spChg>
        <pc:spChg chg="add mod">
          <ac:chgData name="김효관" userId="5d412245-c878-4bfb-b3ad-7c3e81fe34ff" providerId="ADAL" clId="{C4D049D5-5E27-4591-87E4-BB3982D0B7D6}" dt="2019-04-06T07:51:12.963" v="7041"/>
          <ac:spMkLst>
            <pc:docMk/>
            <pc:sldMk cId="4136967043" sldId="1430"/>
            <ac:spMk id="19" creationId="{BF3653C8-AEA5-47EB-9A70-333E798F9C16}"/>
          </ac:spMkLst>
        </pc:spChg>
        <pc:spChg chg="add mod">
          <ac:chgData name="김효관" userId="5d412245-c878-4bfb-b3ad-7c3e81fe34ff" providerId="ADAL" clId="{C4D049D5-5E27-4591-87E4-BB3982D0B7D6}" dt="2019-04-06T07:50:18.901" v="7035"/>
          <ac:spMkLst>
            <pc:docMk/>
            <pc:sldMk cId="4136967043" sldId="1430"/>
            <ac:spMk id="20" creationId="{1F16FC91-4CCF-49AD-9F67-426CEFEDB41F}"/>
          </ac:spMkLst>
        </pc:spChg>
        <pc:spChg chg="del">
          <ac:chgData name="김효관" userId="5d412245-c878-4bfb-b3ad-7c3e81fe34ff" providerId="ADAL" clId="{C4D049D5-5E27-4591-87E4-BB3982D0B7D6}" dt="2019-04-06T07:50:06.988" v="7008" actId="478"/>
          <ac:spMkLst>
            <pc:docMk/>
            <pc:sldMk cId="4136967043" sldId="1430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6T07:50:00.036" v="7007"/>
          <ac:spMkLst>
            <pc:docMk/>
            <pc:sldMk cId="4136967043" sldId="1430"/>
            <ac:spMk id="45" creationId="{00000000-0000-0000-0000-000000000000}"/>
          </ac:spMkLst>
        </pc:spChg>
        <pc:picChg chg="mod">
          <ac:chgData name="김효관" userId="5d412245-c878-4bfb-b3ad-7c3e81fe34ff" providerId="ADAL" clId="{C4D049D5-5E27-4591-87E4-BB3982D0B7D6}" dt="2019-04-06T07:51:39.841" v="7046" actId="1038"/>
          <ac:picMkLst>
            <pc:docMk/>
            <pc:sldMk cId="4136967043" sldId="1430"/>
            <ac:picMk id="6" creationId="{AEDD34B9-1EFA-4B51-BFB3-6750063160A7}"/>
          </ac:picMkLst>
        </pc:picChg>
      </pc:sldChg>
      <pc:sldChg chg="addSp modSp add">
        <pc:chgData name="김효관" userId="5d412245-c878-4bfb-b3ad-7c3e81fe34ff" providerId="ADAL" clId="{C4D049D5-5E27-4591-87E4-BB3982D0B7D6}" dt="2019-04-06T07:37:20.264" v="6411" actId="1076"/>
        <pc:sldMkLst>
          <pc:docMk/>
          <pc:sldMk cId="2837295679" sldId="1431"/>
        </pc:sldMkLst>
        <pc:spChg chg="mod">
          <ac:chgData name="김효관" userId="5d412245-c878-4bfb-b3ad-7c3e81fe34ff" providerId="ADAL" clId="{C4D049D5-5E27-4591-87E4-BB3982D0B7D6}" dt="2019-04-06T07:36:54.242" v="6401" actId="207"/>
          <ac:spMkLst>
            <pc:docMk/>
            <pc:sldMk cId="2837295679" sldId="1431"/>
            <ac:spMk id="5" creationId="{1C0484EC-CD04-4392-8252-AB5719EAD440}"/>
          </ac:spMkLst>
        </pc:spChg>
        <pc:spChg chg="add mod ord">
          <ac:chgData name="김효관" userId="5d412245-c878-4bfb-b3ad-7c3e81fe34ff" providerId="ADAL" clId="{C4D049D5-5E27-4591-87E4-BB3982D0B7D6}" dt="2019-04-06T07:37:06.705" v="6406" actId="14100"/>
          <ac:spMkLst>
            <pc:docMk/>
            <pc:sldMk cId="2837295679" sldId="1431"/>
            <ac:spMk id="42" creationId="{9DFD8C28-C97B-4FFB-9B86-25A9339A113E}"/>
          </ac:spMkLst>
        </pc:spChg>
        <pc:spChg chg="add mod ord">
          <ac:chgData name="김효관" userId="5d412245-c878-4bfb-b3ad-7c3e81fe34ff" providerId="ADAL" clId="{C4D049D5-5E27-4591-87E4-BB3982D0B7D6}" dt="2019-04-06T07:37:20.264" v="6411" actId="1076"/>
          <ac:spMkLst>
            <pc:docMk/>
            <pc:sldMk cId="2837295679" sldId="1431"/>
            <ac:spMk id="43" creationId="{43B06C2D-ACE3-452F-BC94-C374E6BC3561}"/>
          </ac:spMkLst>
        </pc:spChg>
      </pc:sldChg>
      <pc:sldChg chg="addSp delSp add">
        <pc:chgData name="김효관" userId="5d412245-c878-4bfb-b3ad-7c3e81fe34ff" providerId="ADAL" clId="{C4D049D5-5E27-4591-87E4-BB3982D0B7D6}" dt="2019-04-06T11:13:41.640" v="7071" actId="478"/>
        <pc:sldMkLst>
          <pc:docMk/>
          <pc:sldMk cId="1526873305" sldId="1433"/>
        </pc:sldMkLst>
        <pc:spChg chg="add del">
          <ac:chgData name="김효관" userId="5d412245-c878-4bfb-b3ad-7c3e81fe34ff" providerId="ADAL" clId="{C4D049D5-5E27-4591-87E4-BB3982D0B7D6}" dt="2019-04-06T11:13:41.640" v="7071" actId="478"/>
          <ac:spMkLst>
            <pc:docMk/>
            <pc:sldMk cId="1526873305" sldId="1433"/>
            <ac:spMk id="6" creationId="{00000000-0000-0000-0000-000000000000}"/>
          </ac:spMkLst>
        </pc:spChg>
      </pc:sldChg>
    </pc:docChg>
  </pc:docChgLst>
  <pc:docChgLst>
    <pc:chgData name="김효관" userId="5d412245-c878-4bfb-b3ad-7c3e81fe34ff" providerId="ADAL" clId="{FAFDE082-D306-4719-B74E-F38225176FBA}"/>
    <pc:docChg chg="custSel addSld delSld modSld">
      <pc:chgData name="김효관" userId="5d412245-c878-4bfb-b3ad-7c3e81fe34ff" providerId="ADAL" clId="{FAFDE082-D306-4719-B74E-F38225176FBA}" dt="2019-04-10T11:38:59.899" v="356"/>
      <pc:docMkLst>
        <pc:docMk/>
      </pc:docMkLst>
      <pc:sldChg chg="addSp delSp modSp add del">
        <pc:chgData name="김효관" userId="5d412245-c878-4bfb-b3ad-7c3e81fe34ff" providerId="ADAL" clId="{FAFDE082-D306-4719-B74E-F38225176FBA}" dt="2019-04-10T11:37:54.435" v="306" actId="2696"/>
        <pc:sldMkLst>
          <pc:docMk/>
          <pc:sldMk cId="474407152" sldId="1434"/>
        </pc:sldMkLst>
        <pc:spChg chg="add mod">
          <ac:chgData name="김효관" userId="5d412245-c878-4bfb-b3ad-7c3e81fe34ff" providerId="ADAL" clId="{FAFDE082-D306-4719-B74E-F38225176FBA}" dt="2019-04-10T11:37:36.136" v="305" actId="207"/>
          <ac:spMkLst>
            <pc:docMk/>
            <pc:sldMk cId="474407152" sldId="1434"/>
            <ac:spMk id="3" creationId="{3C1300A2-7D2E-447C-8B22-4B15A524A6A5}"/>
          </ac:spMkLst>
        </pc:spChg>
        <pc:spChg chg="mod">
          <ac:chgData name="김효관" userId="5d412245-c878-4bfb-b3ad-7c3e81fe34ff" providerId="ADAL" clId="{FAFDE082-D306-4719-B74E-F38225176FBA}" dt="2019-04-10T11:37:30.114" v="304" actId="20577"/>
          <ac:spMkLst>
            <pc:docMk/>
            <pc:sldMk cId="474407152" sldId="1434"/>
            <ac:spMk id="7" creationId="{FFB9B642-0E61-46BE-B785-9A4C8C794063}"/>
          </ac:spMkLst>
        </pc:spChg>
        <pc:spChg chg="del">
          <ac:chgData name="김효관" userId="5d412245-c878-4bfb-b3ad-7c3e81fe34ff" providerId="ADAL" clId="{FAFDE082-D306-4719-B74E-F38225176FBA}" dt="2019-04-10T11:13:20.273" v="94" actId="478"/>
          <ac:spMkLst>
            <pc:docMk/>
            <pc:sldMk cId="474407152" sldId="1434"/>
            <ac:spMk id="10" creationId="{00000000-0000-0000-0000-000000000000}"/>
          </ac:spMkLst>
        </pc:spChg>
        <pc:spChg chg="mod">
          <ac:chgData name="김효관" userId="5d412245-c878-4bfb-b3ad-7c3e81fe34ff" providerId="ADAL" clId="{FAFDE082-D306-4719-B74E-F38225176FBA}" dt="2019-04-10T11:12:42.915" v="43"/>
          <ac:spMkLst>
            <pc:docMk/>
            <pc:sldMk cId="474407152" sldId="1434"/>
            <ac:spMk id="45" creationId="{00000000-0000-0000-0000-000000000000}"/>
          </ac:spMkLst>
        </pc:spChg>
        <pc:picChg chg="del">
          <ac:chgData name="김효관" userId="5d412245-c878-4bfb-b3ad-7c3e81fe34ff" providerId="ADAL" clId="{FAFDE082-D306-4719-B74E-F38225176FBA}" dt="2019-04-10T11:13:20.273" v="94" actId="478"/>
          <ac:picMkLst>
            <pc:docMk/>
            <pc:sldMk cId="474407152" sldId="1434"/>
            <ac:picMk id="4" creationId="{00000000-0000-0000-0000-000000000000}"/>
          </ac:picMkLst>
        </pc:picChg>
        <pc:picChg chg="add mod">
          <ac:chgData name="김효관" userId="5d412245-c878-4bfb-b3ad-7c3e81fe34ff" providerId="ADAL" clId="{FAFDE082-D306-4719-B74E-F38225176FBA}" dt="2019-04-10T11:36:29.740" v="122" actId="1076"/>
          <ac:picMkLst>
            <pc:docMk/>
            <pc:sldMk cId="474407152" sldId="1434"/>
            <ac:picMk id="5" creationId="{2E1E3FB0-302C-4E0F-A083-862AF2098050}"/>
          </ac:picMkLst>
        </pc:picChg>
      </pc:sldChg>
      <pc:sldChg chg="add del">
        <pc:chgData name="김효관" userId="5d412245-c878-4bfb-b3ad-7c3e81fe34ff" providerId="ADAL" clId="{FAFDE082-D306-4719-B74E-F38225176FBA}" dt="2019-04-10T11:38:06.732" v="308"/>
        <pc:sldMkLst>
          <pc:docMk/>
          <pc:sldMk cId="2610884821" sldId="1434"/>
        </pc:sldMkLst>
      </pc:sldChg>
      <pc:sldChg chg="modSp add">
        <pc:chgData name="김효관" userId="5d412245-c878-4bfb-b3ad-7c3e81fe34ff" providerId="ADAL" clId="{FAFDE082-D306-4719-B74E-F38225176FBA}" dt="2019-04-10T11:38:59.899" v="356"/>
        <pc:sldMkLst>
          <pc:docMk/>
          <pc:sldMk cId="3284991096" sldId="1434"/>
        </pc:sldMkLst>
        <pc:spChg chg="mod">
          <ac:chgData name="김효관" userId="5d412245-c878-4bfb-b3ad-7c3e81fe34ff" providerId="ADAL" clId="{FAFDE082-D306-4719-B74E-F38225176FBA}" dt="2019-04-10T11:38:59.899" v="356"/>
          <ac:spMkLst>
            <pc:docMk/>
            <pc:sldMk cId="3284991096" sldId="1434"/>
            <ac:spMk id="45" creationId="{00000000-0000-0000-0000-000000000000}"/>
          </ac:spMkLst>
        </pc:spChg>
      </pc:sldChg>
      <pc:sldChg chg="add del">
        <pc:chgData name="김효관" userId="5d412245-c878-4bfb-b3ad-7c3e81fe34ff" providerId="ADAL" clId="{FAFDE082-D306-4719-B74E-F38225176FBA}" dt="2019-04-10T11:38:23.130" v="310" actId="2696"/>
        <pc:sldMkLst>
          <pc:docMk/>
          <pc:sldMk cId="4034717658" sldId="14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8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1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9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0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04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6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3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0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1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34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36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24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473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0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176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74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30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723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2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995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32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51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068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50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942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147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15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80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1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6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38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773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70681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422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149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111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092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1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59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955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14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5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9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968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658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98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44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249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66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9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05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3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A35489-448E-4FB9-B21E-0F910031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3" y="-92546"/>
            <a:ext cx="8976982" cy="49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DB8ECE-65DE-4A7F-970E-5B2156166505}"/>
              </a:ext>
            </a:extLst>
          </p:cNvPr>
          <p:cNvGrpSpPr/>
          <p:nvPr/>
        </p:nvGrpSpPr>
        <p:grpSpPr>
          <a:xfrm>
            <a:off x="2411760" y="3398160"/>
            <a:ext cx="1349934" cy="1278867"/>
            <a:chOff x="7734088" y="3087193"/>
            <a:chExt cx="947695" cy="9308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D8ECD-71EE-4917-948D-7C06C6C28983}"/>
                </a:ext>
              </a:extLst>
            </p:cNvPr>
            <p:cNvSpPr txBox="1"/>
            <p:nvPr/>
          </p:nvSpPr>
          <p:spPr>
            <a:xfrm>
              <a:off x="7734088" y="3710279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실습용 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2F321C-6424-4AC2-8BD1-C8B05C0D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38C0B4-7446-4576-829E-720237E619C6}"/>
              </a:ext>
            </a:extLst>
          </p:cNvPr>
          <p:cNvGrpSpPr/>
          <p:nvPr/>
        </p:nvGrpSpPr>
        <p:grpSpPr>
          <a:xfrm>
            <a:off x="467534" y="1131590"/>
            <a:ext cx="8208915" cy="1450364"/>
            <a:chOff x="1030212" y="5406537"/>
            <a:chExt cx="7090351" cy="82067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0D4F817-E4C6-4574-B00F-BA7D7B677709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7B6CFE0D-0056-4DBA-BD16-0F710652BB9B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" name="모서리가 둥근 직사각형 83">
                <a:extLst>
                  <a:ext uri="{FF2B5EF4-FFF2-40B4-BE49-F238E27FC236}">
                    <a16:creationId xmlns:a16="http://schemas.microsoft.com/office/drawing/2014/main" id="{9F8D2B2A-9AE0-4FB7-9A6F-42F6AFAE2D9B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B25F60-17FE-4F9E-819D-A9563293B5C4}"/>
                </a:ext>
              </a:extLst>
            </p:cNvPr>
            <p:cNvSpPr/>
            <p:nvPr/>
          </p:nvSpPr>
          <p:spPr>
            <a:xfrm>
              <a:off x="1030212" y="5523519"/>
              <a:ext cx="7090344" cy="47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폴더에서 </a:t>
              </a:r>
              <a:r>
                <a:rPr lang="en-US" altLang="ko-KR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“customerdata.csv” </a:t>
              </a:r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자료를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불러오세요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740FCF7-548B-44DD-B3CF-432F2200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3804179" y="3247486"/>
            <a:ext cx="443694" cy="1405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FD4812-0561-43E0-A77C-49CBB8C3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80" y="2852312"/>
            <a:ext cx="3014551" cy="18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02055"/>
              </p:ext>
            </p:extLst>
          </p:nvPr>
        </p:nvGraphicFramePr>
        <p:xfrm>
          <a:off x="456468" y="2499742"/>
          <a:ext cx="8417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고객번호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AVGPRICE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평균가격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EMI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무이자할부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DEVICECOUNT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PRODUCTAGE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 상품 지속년도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499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고객타입정보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654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16DDF9-CA33-4319-B3BD-02CDE32A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263970"/>
            <a:ext cx="3322687" cy="11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데이터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필요한 조건 내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필요한 속성 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조회하기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584442" y="2174128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데이터의 열과 컬럼만 가지고오기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데이터 조작방법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7067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2938473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439694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97">
            <a:extLst>
              <a:ext uri="{FF2B5EF4-FFF2-40B4-BE49-F238E27FC236}">
                <a16:creationId xmlns:a16="http://schemas.microsoft.com/office/drawing/2014/main" id="{EC7E9DF1-CF88-4C8B-AB11-702736D32D93}"/>
              </a:ext>
            </a:extLst>
          </p:cNvPr>
          <p:cNvGrpSpPr/>
          <p:nvPr/>
        </p:nvGrpSpPr>
        <p:grpSpPr>
          <a:xfrm>
            <a:off x="641117" y="3447689"/>
            <a:ext cx="4074899" cy="409746"/>
            <a:chOff x="1043031" y="3230975"/>
            <a:chExt cx="11977284" cy="6905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BA0914-AC1C-4C21-BD6C-BCFEEAA3A714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9">
              <a:extLst>
                <a:ext uri="{FF2B5EF4-FFF2-40B4-BE49-F238E27FC236}">
                  <a16:creationId xmlns:a16="http://schemas.microsoft.com/office/drawing/2014/main" id="{BE211CA1-8F42-4EE4-B483-F11502E0DF37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CBA800F-FC56-4562-B7BD-6A7556DEF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F0B3D018-E076-4A20-82A9-FF0E6C87F7ED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190CC367-20F5-4E98-8F73-42F204F2155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26439A1C-78DA-4C09-9FFC-CBFF88981CC9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228F0-F3BC-4FA9-BBE8-EB77173F375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75AEF-A7F7-4245-BF67-0D38FF4BF228}"/>
                </a:ext>
              </a:extLst>
            </p:cNvPr>
            <p:cNvSpPr/>
            <p:nvPr/>
          </p:nvSpPr>
          <p:spPr>
            <a:xfrm>
              <a:off x="2463249" y="3331568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106">
            <a:extLst>
              <a:ext uri="{FF2B5EF4-FFF2-40B4-BE49-F238E27FC236}">
                <a16:creationId xmlns:a16="http://schemas.microsoft.com/office/drawing/2014/main" id="{D3F6EC46-36B8-4930-91A4-6F3DBF41EBCD}"/>
              </a:ext>
            </a:extLst>
          </p:cNvPr>
          <p:cNvGrpSpPr/>
          <p:nvPr/>
        </p:nvGrpSpPr>
        <p:grpSpPr>
          <a:xfrm>
            <a:off x="643212" y="3957045"/>
            <a:ext cx="4072804" cy="409606"/>
            <a:chOff x="1049187" y="4115184"/>
            <a:chExt cx="11971129" cy="69027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30876F-7AB9-4566-930D-782B1A3F000F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0" name="그룹 108">
              <a:extLst>
                <a:ext uri="{FF2B5EF4-FFF2-40B4-BE49-F238E27FC236}">
                  <a16:creationId xmlns:a16="http://schemas.microsoft.com/office/drawing/2014/main" id="{D29F951D-BFA3-4CB5-9D7D-FDB9641948AD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2" name="그룹 73">
                <a:extLst>
                  <a:ext uri="{FF2B5EF4-FFF2-40B4-BE49-F238E27FC236}">
                    <a16:creationId xmlns:a16="http://schemas.microsoft.com/office/drawing/2014/main" id="{48B44B5F-02CC-400B-8CE9-1CB7C47D8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607FDB3B-B3EB-4456-A37B-2E60C5EA440F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1D73C15E-3878-4FE4-9176-54C40B790EF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C2C2081E-2304-4437-93B1-0E07D943620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D32EC3-CCFF-4C9D-8272-CE64DBD7840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582B25-854D-4A9D-BFF6-4EADD08EAD0F}"/>
                </a:ext>
              </a:extLst>
            </p:cNvPr>
            <p:cNvSpPr/>
            <p:nvPr/>
          </p:nvSpPr>
          <p:spPr>
            <a:xfrm>
              <a:off x="2463247" y="4235135"/>
              <a:ext cx="42932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115">
            <a:extLst>
              <a:ext uri="{FF2B5EF4-FFF2-40B4-BE49-F238E27FC236}">
                <a16:creationId xmlns:a16="http://schemas.microsoft.com/office/drawing/2014/main" id="{E34D569E-DC9D-4751-9F53-31D95E48866D}"/>
              </a:ext>
            </a:extLst>
          </p:cNvPr>
          <p:cNvGrpSpPr/>
          <p:nvPr/>
        </p:nvGrpSpPr>
        <p:grpSpPr>
          <a:xfrm>
            <a:off x="641117" y="4466259"/>
            <a:ext cx="4074899" cy="409747"/>
            <a:chOff x="1043031" y="4996275"/>
            <a:chExt cx="11977284" cy="69051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F205B7-EC2D-4B17-9E21-EC63566949E7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117">
              <a:extLst>
                <a:ext uri="{FF2B5EF4-FFF2-40B4-BE49-F238E27FC236}">
                  <a16:creationId xmlns:a16="http://schemas.microsoft.com/office/drawing/2014/main" id="{A27DB74C-DBD0-4E2D-BD62-756D94C1850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61" name="그룹 77">
                <a:extLst>
                  <a:ext uri="{FF2B5EF4-FFF2-40B4-BE49-F238E27FC236}">
                    <a16:creationId xmlns:a16="http://schemas.microsoft.com/office/drawing/2014/main" id="{B9516828-0F79-4C61-A459-2E5A12C67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3" name="모서리가 둥근 직사각형 69">
                  <a:extLst>
                    <a:ext uri="{FF2B5EF4-FFF2-40B4-BE49-F238E27FC236}">
                      <a16:creationId xmlns:a16="http://schemas.microsoft.com/office/drawing/2014/main" id="{E0899705-A3D3-4C67-AF4B-F902BD8E73BE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모서리가 둥근 직사각형 70">
                  <a:extLst>
                    <a:ext uri="{FF2B5EF4-FFF2-40B4-BE49-F238E27FC236}">
                      <a16:creationId xmlns:a16="http://schemas.microsoft.com/office/drawing/2014/main" id="{F897E92F-C16B-4D30-BE46-511E9142C9E2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자유형 28">
                  <a:extLst>
                    <a:ext uri="{FF2B5EF4-FFF2-40B4-BE49-F238E27FC236}">
                      <a16:creationId xmlns:a16="http://schemas.microsoft.com/office/drawing/2014/main" id="{CE100BD9-F5BA-47C7-9226-88795874F2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AD57F9-40F0-4E26-B1A1-BBA5B0F6507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74B592-7763-4162-98AC-5B77A75C9D7C}"/>
                </a:ext>
              </a:extLst>
            </p:cNvPr>
            <p:cNvSpPr/>
            <p:nvPr/>
          </p:nvSpPr>
          <p:spPr>
            <a:xfrm>
              <a:off x="2463249" y="5096871"/>
              <a:ext cx="42414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명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변경하기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52">
            <a:extLst>
              <a:ext uri="{FF2B5EF4-FFF2-40B4-BE49-F238E27FC236}">
                <a16:creationId xmlns:a16="http://schemas.microsoft.com/office/drawing/2014/main" id="{18E1E8A3-2C2A-4900-8ED7-32016E8E0CC9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C3703A2-69C8-4ECB-9EB5-DD56A739089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" name="그룹 65">
              <a:extLst>
                <a:ext uri="{FF2B5EF4-FFF2-40B4-BE49-F238E27FC236}">
                  <a16:creationId xmlns:a16="http://schemas.microsoft.com/office/drawing/2014/main" id="{93849827-18AC-49F1-B967-BA2A2E5FDC60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0" name="그룹 76">
                <a:extLst>
                  <a:ext uri="{FF2B5EF4-FFF2-40B4-BE49-F238E27FC236}">
                    <a16:creationId xmlns:a16="http://schemas.microsoft.com/office/drawing/2014/main" id="{DB0AB8DC-595B-4C39-BCCF-E2C804FFC3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2" name="모서리가 둥근 직사각형 69">
                  <a:extLst>
                    <a:ext uri="{FF2B5EF4-FFF2-40B4-BE49-F238E27FC236}">
                      <a16:creationId xmlns:a16="http://schemas.microsoft.com/office/drawing/2014/main" id="{3276E093-1D7A-47FF-B940-F400FED5F05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모서리가 둥근 직사각형 70">
                  <a:extLst>
                    <a:ext uri="{FF2B5EF4-FFF2-40B4-BE49-F238E27FC236}">
                      <a16:creationId xmlns:a16="http://schemas.microsoft.com/office/drawing/2014/main" id="{2A83ABC9-EDF9-402B-83F6-14F48B697C7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자유형 16">
                  <a:extLst>
                    <a:ext uri="{FF2B5EF4-FFF2-40B4-BE49-F238E27FC236}">
                      <a16:creationId xmlns:a16="http://schemas.microsoft.com/office/drawing/2014/main" id="{115EAF56-D3F1-49A2-953E-238B4D9B160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A45B1D-0D8F-4533-90FC-150BF82060D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3E3C5B-34AF-4764-B1E8-218A469EC60A}"/>
                </a:ext>
              </a:extLst>
            </p:cNvPr>
            <p:cNvSpPr/>
            <p:nvPr/>
          </p:nvSpPr>
          <p:spPr>
            <a:xfrm>
              <a:off x="2463249" y="1555083"/>
              <a:ext cx="53015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6E0175B3-64F8-49B4-ADDF-AF91CB7AD02D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A42D7DE-64B7-4C3B-969E-9970E6E7FD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7" name="그룹 65">
              <a:extLst>
                <a:ext uri="{FF2B5EF4-FFF2-40B4-BE49-F238E27FC236}">
                  <a16:creationId xmlns:a16="http://schemas.microsoft.com/office/drawing/2014/main" id="{FF892E2C-44CD-48D6-9648-C605B3628495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9" name="그룹 76">
                <a:extLst>
                  <a:ext uri="{FF2B5EF4-FFF2-40B4-BE49-F238E27FC236}">
                    <a16:creationId xmlns:a16="http://schemas.microsoft.com/office/drawing/2014/main" id="{F0ECC583-4F4F-4BEE-A4D7-1B9BF96C9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1" name="모서리가 둥근 직사각형 69">
                  <a:extLst>
                    <a:ext uri="{FF2B5EF4-FFF2-40B4-BE49-F238E27FC236}">
                      <a16:creationId xmlns:a16="http://schemas.microsoft.com/office/drawing/2014/main" id="{5C05D883-AB6D-4F21-AC57-AB58E4EEBB7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모서리가 둥근 직사각형 70">
                  <a:extLst>
                    <a:ext uri="{FF2B5EF4-FFF2-40B4-BE49-F238E27FC236}">
                      <a16:creationId xmlns:a16="http://schemas.microsoft.com/office/drawing/2014/main" id="{920BC211-5785-4D0E-882E-55117BF95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자유형 16">
                  <a:extLst>
                    <a:ext uri="{FF2B5EF4-FFF2-40B4-BE49-F238E27FC236}">
                      <a16:creationId xmlns:a16="http://schemas.microsoft.com/office/drawing/2014/main" id="{EE38885F-81A1-435B-93D0-46C479DCA0B2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B293BE9-AB6A-4528-8281-EA97F20867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50F040-D46D-4AB3-94F2-F285B5080581}"/>
                </a:ext>
              </a:extLst>
            </p:cNvPr>
            <p:cNvSpPr/>
            <p:nvPr/>
          </p:nvSpPr>
          <p:spPr>
            <a:xfrm>
              <a:off x="2463249" y="1555083"/>
              <a:ext cx="43969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1857618"/>
            <a:ext cx="69809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PANDAS </a:t>
            </a:r>
            <a:r>
              <a:rPr lang="ko-KR" altLang="en-US">
                <a:solidFill>
                  <a:srgbClr val="00B050"/>
                </a:solidFill>
              </a:rPr>
              <a:t>패키지 불러오기</a:t>
            </a:r>
          </a:p>
          <a:p>
            <a:r>
              <a:rPr lang="en-US" altLang="ko-KR"/>
              <a:t>import pandas as pd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 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 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/>
              <a:t>customerData = pd.read_csv("../dataset/customerdata.csv")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컬럼해더 재정의</a:t>
            </a:r>
          </a:p>
          <a:p>
            <a:r>
              <a:rPr lang="en-US" altLang="ko-KR"/>
              <a:t>customerData.columns = ['CUSTID','AVGPRICE','EMI','DEVICECOUNT','PRODUCTAGE','CUSTTYPE']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데이터프레임 생성</a:t>
            </a:r>
          </a:p>
          <a:p>
            <a:r>
              <a:rPr lang="en-US" altLang="ko-KR"/>
              <a:t>customerData = pd.DataFrame(customerData)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조건 설정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answer1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customerData[ (customerData.EMI==3) &amp; (customerData.DEVICECOUNT&gt;5) ]</a:t>
            </a:r>
          </a:p>
          <a:p>
            <a:r>
              <a:rPr lang="en-US" altLang="ko-KR"/>
              <a:t>answer2 = customerData.query('EMI == 3 &amp; DEVICECOUNT &gt; 5')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BB4B2-379B-4DE6-9776-B8CD9A97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950194"/>
            <a:ext cx="3167828" cy="2235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5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821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비교연산자의 이해 및 논리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E947B9-6C4A-43AB-B1B9-FCC94337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69408"/>
              </p:ext>
            </p:extLst>
          </p:nvPr>
        </p:nvGraphicFramePr>
        <p:xfrm>
          <a:off x="443483" y="1461747"/>
          <a:ext cx="7410488" cy="1974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다르면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73514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4698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800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961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FEC77C-93FA-404A-BB9E-185A2D271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81490"/>
              </p:ext>
            </p:extLst>
          </p:nvPr>
        </p:nvGraphicFramePr>
        <p:xfrm>
          <a:off x="449975" y="3795886"/>
          <a:ext cx="7410488" cy="84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&amp;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모두참인경우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|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하나만 참이면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1FC046-741A-4B06-9392-4B763AF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17" t="49074"/>
          <a:stretch/>
        </p:blipFill>
        <p:spPr>
          <a:xfrm>
            <a:off x="454411" y="1908881"/>
            <a:ext cx="4037808" cy="1440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BDCA52-1D7C-4AB9-8794-670B5A60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219" y="3305637"/>
            <a:ext cx="4464496" cy="1548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097" y="1963822"/>
            <a:ext cx="23823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조회 후 변수에 대입하여야한다</a:t>
            </a:r>
            <a:r>
              <a:rPr lang="en-US" altLang="ko-KR" b="0"/>
              <a:t>.</a:t>
            </a:r>
          </a:p>
          <a:p>
            <a:r>
              <a:rPr lang="en-US" altLang="ko-KR" b="0"/>
              <a:t>inplace </a:t>
            </a:r>
            <a:r>
              <a:rPr lang="ko-KR" altLang="en-US" b="0"/>
              <a:t>적용이 안되기떄문</a:t>
            </a:r>
            <a:endParaRPr lang="en-US" altLang="ko-KR" b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C765-30E9-4185-AD0F-0FBCE9B3C97A}"/>
              </a:ext>
            </a:extLst>
          </p:cNvPr>
          <p:cNvSpPr txBox="1"/>
          <p:nvPr/>
        </p:nvSpPr>
        <p:spPr>
          <a:xfrm>
            <a:off x="1771289" y="4400175"/>
            <a:ext cx="271099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변환 타입에 대한 문자열 함수를</a:t>
            </a:r>
            <a:endParaRPr lang="en-US" altLang="ko-KR" b="0"/>
          </a:p>
          <a:p>
            <a:r>
              <a:rPr lang="ko-KR" altLang="en-US" b="0"/>
              <a:t>사용하기 위해서는 </a:t>
            </a:r>
            <a:r>
              <a:rPr lang="en-US" altLang="ko-KR" b="0"/>
              <a:t>.str</a:t>
            </a:r>
            <a:r>
              <a:rPr lang="ko-KR" altLang="en-US" b="0"/>
              <a:t>을 사용해야함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0339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14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데이터프레임 타입변환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타입확인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.dtypes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타입변환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 =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’].astype(float)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211710"/>
            <a:ext cx="6980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타입확인하기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customerData.dtypes</a:t>
            </a:r>
          </a:p>
          <a:p>
            <a:r>
              <a:rPr lang="en-US" altLang="ko-KR">
                <a:solidFill>
                  <a:srgbClr val="00B050"/>
                </a:solidFill>
              </a:rPr>
              <a:t>### int, str, float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customerData["DEVICECOUNT"] = </a:t>
            </a:r>
          </a:p>
          <a:p>
            <a:r>
              <a:rPr lang="en-US" altLang="ko-KR" sz="1600">
                <a:solidFill>
                  <a:schemeClr val="tx2">
                    <a:lumMod val="60000"/>
                    <a:lumOff val="40000"/>
                  </a:schemeClr>
                </a:solidFill>
              </a:rPr>
              <a:t>customerData["DEVICECOUNT"].astype(float)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print(customerData.dtypes)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9703" y="1263970"/>
            <a:ext cx="101444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str, float, int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58" y="1918130"/>
            <a:ext cx="3383657" cy="30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kopo_customerdata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gender == male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이면서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email &gt; 0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추출하세요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9FFCD-290A-4A57-B956-F7C5E24DC172}"/>
              </a:ext>
            </a:extLst>
          </p:cNvPr>
          <p:cNvSpPr txBox="1"/>
          <p:nvPr/>
        </p:nvSpPr>
        <p:spPr>
          <a:xfrm>
            <a:off x="5698894" y="4083918"/>
            <a:ext cx="306064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hint: kopo_customerData.GENDER.str[0:4]</a:t>
            </a:r>
          </a:p>
        </p:txBody>
      </p:sp>
    </p:spTree>
    <p:extLst>
      <p:ext uri="{BB962C8B-B14F-4D97-AF65-F5344CB8AC3E}">
        <p14:creationId xmlns:p14="http://schemas.microsoft.com/office/powerpoint/2010/main" val="37020825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58380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(kopo_channel_seasonality_new)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11870"/>
              </p:ext>
            </p:extLst>
          </p:nvPr>
        </p:nvGraphicFramePr>
        <p:xfrm>
          <a:off x="955252" y="3152811"/>
          <a:ext cx="704955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미국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영국 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TV,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냉장고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Sellout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음수 반품 값 有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28DADE5-2B6F-427B-BFE8-AD2A4E03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83" y="1436576"/>
            <a:ext cx="3116386" cy="15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7D5DAE-3FCD-4DD1-B2BC-32F937EA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9"/>
            <a:ext cx="9144000" cy="46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4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6"/>
            <a:ext cx="2289123" cy="16461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8778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데이터타입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파일을 불러온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 이후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실수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(float),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(str)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4495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333074"/>
            <a:ext cx="6277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리스트 활용하기</a:t>
            </a:r>
          </a:p>
          <a:p>
            <a:r>
              <a:rPr lang="en-US" altLang="ko-KR"/>
              <a:t>customerDataC = customerData[['CUSTID','EMI’]]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filter</a:t>
            </a:r>
            <a:r>
              <a:rPr lang="ko-KR" altLang="en-US">
                <a:solidFill>
                  <a:srgbClr val="00B050"/>
                </a:solidFill>
              </a:rPr>
              <a:t> 함수 활용하기</a:t>
            </a:r>
          </a:p>
          <a:p>
            <a:r>
              <a:rPr lang="en-US" altLang="ko-KR"/>
              <a:t>customerDataC = customerData.filter(items=['CUSTID','EMI'])</a:t>
            </a:r>
          </a:p>
          <a:p>
            <a:r>
              <a:rPr lang="en-US" altLang="ko-KR"/>
              <a:t>customerDataC.head()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45415C-BE3C-4FDC-AC47-5A6109A10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5955243" y="1898829"/>
            <a:ext cx="2597706" cy="1358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99535-52DF-45E6-AAC5-56ABD1D57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5982427" y="3449390"/>
            <a:ext cx="2592288" cy="13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21462-AA92-41A6-940D-C53924BFF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227130" y="2279557"/>
            <a:ext cx="4355976" cy="2278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59378A-AA24-4768-9694-88E9F39C1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4716016" y="2279557"/>
            <a:ext cx="4321174" cy="22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622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.iloc[  0:2 , 0:5 ]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dfc1 = customerData.iloc[0:1,:]</a:t>
            </a:r>
          </a:p>
          <a:p>
            <a:r>
              <a:rPr lang="en-US" altLang="ko-KR" sz="1600"/>
              <a:t>dfc1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F0D42-754C-49A3-A1A9-B36365345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718147"/>
            <a:ext cx="3995936" cy="1015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23B97-02CE-4F1D-9DC9-30A2EBFE1B3A}"/>
              </a:ext>
            </a:extLst>
          </p:cNvPr>
          <p:cNvSpPr txBox="1"/>
          <p:nvPr/>
        </p:nvSpPr>
        <p:spPr>
          <a:xfrm>
            <a:off x="5076056" y="228685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몇행 몇열</a:t>
            </a:r>
            <a:endParaRPr lang="ko-KR" altLang="en-US" b="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60D26AF-E153-48F6-A022-A628FF05193E}"/>
              </a:ext>
            </a:extLst>
          </p:cNvPr>
          <p:cNvSpPr/>
          <p:nvPr/>
        </p:nvSpPr>
        <p:spPr bwMode="auto">
          <a:xfrm>
            <a:off x="539553" y="3435846"/>
            <a:ext cx="3456384" cy="1093364"/>
          </a:xfrm>
          <a:prstGeom prst="wedgeRectCallout">
            <a:avLst>
              <a:gd name="adj1" fmla="val -20213"/>
              <a:gd name="adj2" fmla="val -9039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customerDataColumns = customerData.columns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csIdColNo = csDataColumns.get_loc(“CUSTID”)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csTypeColNo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=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csDataColumns.get_loc(“CUSTTYPE”)</a:t>
            </a:r>
          </a:p>
          <a:p>
            <a:pPr marL="228600" indent="-228600" algn="ctr"/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result = customerData[ : , csIdColNo:csTypeColNo]</a:t>
            </a:r>
          </a:p>
          <a:p>
            <a:pPr marL="228600" indent="-228600" algn="ctr"/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7777AEE-DC42-42D5-B5B9-1DC39A8C496D}"/>
              </a:ext>
            </a:extLst>
          </p:cNvPr>
          <p:cNvSpPr/>
          <p:nvPr/>
        </p:nvSpPr>
        <p:spPr bwMode="auto">
          <a:xfrm>
            <a:off x="2627784" y="1884085"/>
            <a:ext cx="2160240" cy="687665"/>
          </a:xfrm>
          <a:prstGeom prst="wedgeRectCallout">
            <a:avLst>
              <a:gd name="adj1" fmla="val -24182"/>
              <a:gd name="adj2" fmla="val 60003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list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값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 0~1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전까지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: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전체다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[0,2,3] 0,2,3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번째 인덱스 컬럼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D1710-751A-46B3-B32D-A6FC7E5DC39F}"/>
              </a:ext>
            </a:extLst>
          </p:cNvPr>
          <p:cNvSpPr txBox="1"/>
          <p:nvPr/>
        </p:nvSpPr>
        <p:spPr>
          <a:xfrm>
            <a:off x="4311851" y="395617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인데스 사용 시</a:t>
            </a:r>
            <a:r>
              <a:rPr lang="en-US" altLang="ko-KR" b="0"/>
              <a:t>: </a:t>
            </a:r>
            <a:r>
              <a:rPr lang="ko-KR" altLang="en-US" b="0"/>
              <a:t>형상 변경 시 인덱스 선언 부분만 수정가능</a:t>
            </a:r>
            <a:endParaRPr lang="en-US" altLang="ko-KR" b="0"/>
          </a:p>
          <a:p>
            <a:r>
              <a:rPr lang="en-US" altLang="ko-KR" b="0"/>
              <a:t>                     colNo</a:t>
            </a:r>
            <a:r>
              <a:rPr lang="ko-KR" altLang="en-US" b="0"/>
              <a:t>를 주입해도 코드가 길어진다</a:t>
            </a:r>
            <a:r>
              <a:rPr lang="en-US" altLang="ko-KR" b="0"/>
              <a:t>.</a:t>
            </a:r>
          </a:p>
          <a:p>
            <a:r>
              <a:rPr lang="ko-KR" altLang="en-US"/>
              <a:t>값 사용 시 </a:t>
            </a:r>
            <a:r>
              <a:rPr lang="en-US" altLang="ko-KR" b="0"/>
              <a:t>: </a:t>
            </a:r>
            <a:r>
              <a:rPr lang="ko-KR" altLang="en-US" b="0"/>
              <a:t>가독성이 좋다</a:t>
            </a:r>
            <a:r>
              <a:rPr lang="en-US" altLang="ko-KR" b="0"/>
              <a:t>. </a:t>
            </a:r>
            <a:r>
              <a:rPr lang="ko-KR" altLang="en-US" b="0"/>
              <a:t>하지만 형상변경 시 찾아다니며 변경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174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9525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.loc[ : , :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dfc2 = customerData.loc[0:2,: [“CUSTID”,”AVGPRICE”]]</a:t>
            </a:r>
          </a:p>
          <a:p>
            <a:r>
              <a:rPr lang="en-US" altLang="ko-KR" sz="1600"/>
              <a:t>dfc2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DB49C-E0C2-4945-AC75-FD115E80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68" y="3003798"/>
            <a:ext cx="36560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이상치 다른 값으로 정제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1903176" y="2174128"/>
            <a:ext cx="5251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지속년도가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미만은 너무 적어서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해줘야하는데 어떻게 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5B3AF-17B9-408A-9E35-2E53CA5D19B5}"/>
              </a:ext>
            </a:extLst>
          </p:cNvPr>
          <p:cNvSpPr/>
          <p:nvPr/>
        </p:nvSpPr>
        <p:spPr>
          <a:xfrm>
            <a:off x="456468" y="3075806"/>
            <a:ext cx="78599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</a:rPr>
              <a:t>numpy</a:t>
            </a:r>
            <a:r>
              <a:rPr lang="en-US" altLang="ko-KR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>
                <a:solidFill>
                  <a:srgbClr val="00B050"/>
                </a:solidFill>
              </a:rPr>
              <a:t>라이브러리 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numpy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np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</a:t>
            </a:r>
            <a:r>
              <a:rPr lang="ko-KR" altLang="en-US" sz="1400" dirty="0">
                <a:solidFill>
                  <a:srgbClr val="00B050"/>
                </a:solidFill>
              </a:rPr>
              <a:t>컬럼 추가 생성 및 조건에 따른 </a:t>
            </a:r>
            <a:r>
              <a:rPr lang="ko-KR" altLang="en-US" sz="1400" dirty="0" err="1">
                <a:solidFill>
                  <a:srgbClr val="00B050"/>
                </a:solidFill>
              </a:rPr>
              <a:t>컬럼명</a:t>
            </a:r>
            <a:r>
              <a:rPr lang="ko-KR" altLang="en-US" sz="1400" dirty="0">
                <a:solidFill>
                  <a:srgbClr val="00B050"/>
                </a:solidFill>
              </a:rPr>
              <a:t> 변경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/>
              <a:t>customerData["PRODUCTAGE_NEW"]=\</a:t>
            </a:r>
            <a:br>
              <a:rPr lang="en-US" altLang="ko-KR" sz="1400"/>
            </a:br>
            <a:r>
              <a:rPr lang="en-US" altLang="ko-KR" sz="1400"/>
              <a:t>np.where(customerData["PRODUCTAGE"] &lt; 1,       1, customerData["PRODUCTAGE"])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91" y="1827130"/>
            <a:ext cx="3860367" cy="1792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A98C9-6CB7-4547-84AE-9EA7DD391DE1}"/>
              </a:ext>
            </a:extLst>
          </p:cNvPr>
          <p:cNvSpPr txBox="1"/>
          <p:nvPr/>
        </p:nvSpPr>
        <p:spPr>
          <a:xfrm>
            <a:off x="483368" y="4460801"/>
            <a:ext cx="387260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조건식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83090-E6F2-4084-94AC-070FEC34C340}"/>
              </a:ext>
            </a:extLst>
          </p:cNvPr>
          <p:cNvSpPr txBox="1"/>
          <p:nvPr/>
        </p:nvSpPr>
        <p:spPr>
          <a:xfrm>
            <a:off x="4443809" y="4460800"/>
            <a:ext cx="4882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2F1F6-8E3A-4B90-A24F-5D09FD1897F3}"/>
              </a:ext>
            </a:extLst>
          </p:cNvPr>
          <p:cNvSpPr txBox="1"/>
          <p:nvPr/>
        </p:nvSpPr>
        <p:spPr>
          <a:xfrm>
            <a:off x="5218367" y="4460799"/>
            <a:ext cx="244997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90D99B-FE99-4729-811A-59881556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4475572" cy="1820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1F1A9C-6E39-4677-90C6-D65C813E5765}"/>
              </a:ext>
            </a:extLst>
          </p:cNvPr>
          <p:cNvSpPr/>
          <p:nvPr/>
        </p:nvSpPr>
        <p:spPr>
          <a:xfrm>
            <a:off x="2123728" y="3867894"/>
            <a:ext cx="7780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customerData["PRODUCTAGE_NEW"] = np.where(customerData["PRODUCTAGE"] &lt; 1, 1,\</a:t>
            </a:r>
          </a:p>
          <a:p>
            <a:r>
              <a:rPr lang="ko-KR" altLang="en-US"/>
              <a:t>                                          np.where(customerData["PRODUCTAGE"]&lt;2, 2,\</a:t>
            </a:r>
          </a:p>
          <a:p>
            <a:r>
              <a:rPr lang="ko-KR" altLang="en-US"/>
              <a:t>                                          np.where(customerData["PRODUCTAGE"]&lt;3, 3,\</a:t>
            </a:r>
          </a:p>
          <a:p>
            <a:r>
              <a:rPr lang="ko-KR" altLang="en-US"/>
              <a:t>                                          5)))</a:t>
            </a:r>
          </a:p>
          <a:p>
            <a:r>
              <a:rPr lang="ko-KR" altLang="en-US"/>
              <a:t>customerData.head()</a:t>
            </a:r>
          </a:p>
        </p:txBody>
      </p:sp>
    </p:spTree>
    <p:extLst>
      <p:ext uri="{BB962C8B-B14F-4D97-AF65-F5344CB8AC3E}">
        <p14:creationId xmlns:p14="http://schemas.microsoft.com/office/powerpoint/2010/main" val="2019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productage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1 2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2 3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이외는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라고 새로운 컬럼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product_age_new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0826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CED335-A466-4BC4-B687-F76CCB9811E2}"/>
              </a:ext>
            </a:extLst>
          </p:cNvPr>
          <p:cNvGrpSpPr/>
          <p:nvPr/>
        </p:nvGrpSpPr>
        <p:grpSpPr>
          <a:xfrm>
            <a:off x="215321" y="987574"/>
            <a:ext cx="8896004" cy="3654307"/>
            <a:chOff x="298765" y="645635"/>
            <a:chExt cx="12073480" cy="49595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BF94504-0E38-45D8-AC56-F90AB792C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101" y="1007683"/>
              <a:ext cx="2145428" cy="9810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7359BD-7F60-4669-87AC-385AD284600F}"/>
                </a:ext>
              </a:extLst>
            </p:cNvPr>
            <p:cNvSpPr txBox="1"/>
            <p:nvPr/>
          </p:nvSpPr>
          <p:spPr>
            <a:xfrm>
              <a:off x="3696541" y="645635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192.168.110.111</a:t>
              </a:r>
              <a:endParaRPr lang="ko-KR" altLang="en-US" sz="140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F1A2D18-8986-4716-852B-978045C7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639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4F72C60-FD7D-46F3-979A-1A51B000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78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E1BA4C-D267-430B-AB3D-79E340BE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16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360E8-578D-4CC9-8A54-BACBA5FF702A}"/>
                </a:ext>
              </a:extLst>
            </p:cNvPr>
            <p:cNvSpPr txBox="1"/>
            <p:nvPr/>
          </p:nvSpPr>
          <p:spPr>
            <a:xfrm>
              <a:off x="1680332" y="3619030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192.168.110.112</a:t>
              </a:r>
              <a:endParaRPr lang="ko-KR" alt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A2F78C-5DC4-4D5A-B219-EF8830D764FB}"/>
                </a:ext>
              </a:extLst>
            </p:cNvPr>
            <p:cNvSpPr txBox="1"/>
            <p:nvPr/>
          </p:nvSpPr>
          <p:spPr>
            <a:xfrm>
              <a:off x="4176654" y="3657182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192.168.110.113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473BB-AEB5-49AE-AC8F-B585C59B0C37}"/>
                </a:ext>
              </a:extLst>
            </p:cNvPr>
            <p:cNvSpPr txBox="1"/>
            <p:nvPr/>
          </p:nvSpPr>
          <p:spPr>
            <a:xfrm>
              <a:off x="6672977" y="3616229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192.168.110.114</a:t>
              </a:r>
              <a:endParaRPr lang="ko-KR" altLang="en-US" sz="14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C9BF3B-1F9E-4013-A61F-0F11DB50DD7C}"/>
                </a:ext>
              </a:extLst>
            </p:cNvPr>
            <p:cNvSpPr/>
            <p:nvPr/>
          </p:nvSpPr>
          <p:spPr>
            <a:xfrm>
              <a:off x="314325" y="1091862"/>
              <a:ext cx="878600" cy="1510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서</a:t>
              </a:r>
              <a:endParaRPr lang="en-US" altLang="ko-KR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BBDE32-7999-41FD-8026-706A2D480A92}"/>
                </a:ext>
              </a:extLst>
            </p:cNvPr>
            <p:cNvSpPr/>
            <p:nvPr/>
          </p:nvSpPr>
          <p:spPr>
            <a:xfrm>
              <a:off x="298765" y="3109280"/>
              <a:ext cx="878600" cy="2495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클</a:t>
              </a:r>
              <a:endParaRPr lang="en-US" altLang="ko-KR"/>
            </a:p>
            <a:p>
              <a:pPr algn="ctr"/>
              <a:r>
                <a:rPr lang="ko-KR" altLang="en-US"/>
                <a:t>라</a:t>
              </a:r>
              <a:endParaRPr lang="en-US" altLang="ko-KR"/>
            </a:p>
            <a:p>
              <a:pPr algn="ctr"/>
              <a:r>
                <a:rPr lang="ko-KR" altLang="en-US"/>
                <a:t>이</a:t>
              </a:r>
              <a:endParaRPr lang="en-US" altLang="ko-KR"/>
            </a:p>
            <a:p>
              <a:pPr algn="ctr"/>
              <a:r>
                <a:rPr lang="ko-KR" altLang="en-US"/>
                <a:t>언</a:t>
              </a:r>
              <a:endParaRPr lang="en-US" altLang="ko-KR"/>
            </a:p>
            <a:p>
              <a:pPr algn="ctr"/>
              <a:r>
                <a:rPr lang="ko-KR" altLang="en-US"/>
                <a:t>트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94DD1FF-A1D9-458D-BF3B-86AFC3C23B44}"/>
                </a:ext>
              </a:extLst>
            </p:cNvPr>
            <p:cNvCxnSpPr/>
            <p:nvPr/>
          </p:nvCxnSpPr>
          <p:spPr>
            <a:xfrm>
              <a:off x="314325" y="2829673"/>
              <a:ext cx="1074420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713AA303-98D2-41EB-AE39-BA13CA83BAA5}"/>
                </a:ext>
              </a:extLst>
            </p:cNvPr>
            <p:cNvSpPr/>
            <p:nvPr/>
          </p:nvSpPr>
          <p:spPr>
            <a:xfrm rot="18551217">
              <a:off x="2436497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6E5C1ED-8574-40B9-9323-BCE2614C1484}"/>
                </a:ext>
              </a:extLst>
            </p:cNvPr>
            <p:cNvSpPr/>
            <p:nvPr/>
          </p:nvSpPr>
          <p:spPr>
            <a:xfrm rot="16200000">
              <a:off x="4555087" y="2254838"/>
              <a:ext cx="702532" cy="92209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50BC475D-6CB3-46DA-BBCE-6DEBE8D1C5F5}"/>
                </a:ext>
              </a:extLst>
            </p:cNvPr>
            <p:cNvSpPr/>
            <p:nvPr/>
          </p:nvSpPr>
          <p:spPr>
            <a:xfrm rot="3048783" flipH="1">
              <a:off x="6165224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77E5A7-3266-4790-A5D1-932385E5FA1A}"/>
                </a:ext>
              </a:extLst>
            </p:cNvPr>
            <p:cNvSpPr txBox="1"/>
            <p:nvPr/>
          </p:nvSpPr>
          <p:spPr>
            <a:xfrm>
              <a:off x="8777840" y="1330955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Oracle, PostgreSQL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643119-342A-4D3C-A56D-C380CDAED554}"/>
                </a:ext>
              </a:extLst>
            </p:cNvPr>
            <p:cNvSpPr txBox="1"/>
            <p:nvPr/>
          </p:nvSpPr>
          <p:spPr>
            <a:xfrm>
              <a:off x="8777840" y="3342317"/>
              <a:ext cx="35944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각 데이터베이스 클라이언트</a:t>
              </a:r>
              <a:endParaRPr lang="en-US" altLang="ko-KR"/>
            </a:p>
            <a:p>
              <a:r>
                <a:rPr lang="ko-KR" altLang="en-US"/>
                <a:t>설치프로그램</a:t>
              </a:r>
              <a:endParaRPr lang="en-US" altLang="ko-KR"/>
            </a:p>
            <a:p>
              <a:endParaRPr lang="en-US" altLang="ko-KR"/>
            </a:p>
            <a:p>
              <a:r>
                <a:rPr lang="en-US" altLang="ko-KR"/>
                <a:t>+</a:t>
              </a:r>
            </a:p>
            <a:p>
              <a:endParaRPr lang="en-US" altLang="ko-KR"/>
            </a:p>
            <a:p>
              <a:r>
                <a:rPr lang="en-US" altLang="ko-KR"/>
                <a:t>SQL</a:t>
              </a:r>
              <a:r>
                <a:rPr lang="ko-KR" altLang="en-US"/>
                <a:t>작성지원</a:t>
              </a:r>
              <a:r>
                <a:rPr lang="en-US" altLang="ko-KR"/>
                <a:t> </a:t>
              </a:r>
              <a:r>
                <a:rPr lang="ko-KR" altLang="en-US"/>
                <a:t>툴</a:t>
              </a:r>
              <a:endParaRPr lang="en-US" altLang="ko-KR"/>
            </a:p>
            <a:p>
              <a:r>
                <a:rPr lang="en-US" altLang="ko-KR"/>
                <a:t>Toad, PgAdmin, HeidiSQL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984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106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4-1.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조작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 =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”].str[0:4] + “test”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C0C34-8C52-42DF-877D-054A8A4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9" y="2056290"/>
            <a:ext cx="8205292" cy="21716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8F81F-292F-4D7A-8179-7176E4A1E6A6}"/>
              </a:ext>
            </a:extLst>
          </p:cNvPr>
          <p:cNvSpPr/>
          <p:nvPr/>
        </p:nvSpPr>
        <p:spPr bwMode="auto">
          <a:xfrm>
            <a:off x="6084168" y="3003798"/>
            <a:ext cx="1152128" cy="136815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7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216024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불량 데이터 처리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자료를 담은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음수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반품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변경한 값을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510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900539"/>
            <a:ext cx="8219988" cy="15528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자료에서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YEAR, 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컬럼을 생성하고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이하인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데이터만 조회한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7A79-6A2C-493E-A23E-C7A282D80588}"/>
              </a:ext>
            </a:extLst>
          </p:cNvPr>
          <p:cNvSpPr txBox="1"/>
          <p:nvPr/>
        </p:nvSpPr>
        <p:spPr>
          <a:xfrm>
            <a:off x="449512" y="2690144"/>
            <a:ext cx="824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힌트</a:t>
            </a:r>
            <a:r>
              <a:rPr lang="en-US" altLang="ko-KR"/>
              <a:t>:</a:t>
            </a:r>
            <a:r>
              <a:rPr lang="ko-KR" altLang="en-US"/>
              <a:t> 새로운 컬럼 생성방법 데이터프레임명</a:t>
            </a:r>
            <a:r>
              <a:rPr lang="en-US" altLang="ko-KR"/>
              <a:t>[‘KEY] = </a:t>
            </a:r>
            <a:r>
              <a:rPr lang="ko-KR" altLang="en-US"/>
              <a:t>데이터프레임명</a:t>
            </a:r>
            <a:r>
              <a:rPr lang="en-US" altLang="ko-KR"/>
              <a:t>[‘REGIONID’] + </a:t>
            </a:r>
            <a:r>
              <a:rPr lang="ko-KR" altLang="en-US"/>
              <a:t>데이터프레임명</a:t>
            </a:r>
            <a:r>
              <a:rPr lang="en-US" altLang="ko-KR"/>
              <a:t>[‘PRODUCT] → A60PRODUCT4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26C6A8-4ADB-4B88-8D0B-87D2A03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9" y="3219822"/>
            <a:ext cx="5047786" cy="1685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0139DA-014E-46BE-9549-BE4DB581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08" y="3547403"/>
            <a:ext cx="2271224" cy="10010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61ADEB-B03B-4F19-995D-9AF747190F04}"/>
              </a:ext>
            </a:extLst>
          </p:cNvPr>
          <p:cNvSpPr/>
          <p:nvPr/>
        </p:nvSpPr>
        <p:spPr bwMode="auto">
          <a:xfrm>
            <a:off x="5796136" y="3795886"/>
            <a:ext cx="360040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016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sort_values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1’,’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2’,..], ascending=[True,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False], inplace=True)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43039" y="2117164"/>
            <a:ext cx="8131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customerData.sort_values([“EMI",“PRODUCTAGE"], ascending=[True,False], inplace=True)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357290-0BA6-404C-91FF-F6CCDD5AE67B}"/>
              </a:ext>
            </a:extLst>
          </p:cNvPr>
          <p:cNvSpPr/>
          <p:nvPr/>
        </p:nvSpPr>
        <p:spPr bwMode="auto">
          <a:xfrm>
            <a:off x="6804248" y="2621039"/>
            <a:ext cx="2358628" cy="307778"/>
          </a:xfrm>
          <a:prstGeom prst="wedgeRectCallout">
            <a:avLst>
              <a:gd name="adj1" fmla="val -64130"/>
              <a:gd name="adj2" fmla="val -115922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기본은 오름차순 정렬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674C5-6AE4-4383-A9F7-5AFF3E937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43" y="2909097"/>
            <a:ext cx="6228184" cy="17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0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집계함수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meanValue = customerData.\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groupby(['CUSTTYPE','EMI'], as_index=True).\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mean()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print(meanValue)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B4E9B-5472-41C0-B546-5D6D4528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5" y="2082059"/>
            <a:ext cx="3934643" cy="2447156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CC39BFD-33C7-476E-AD4A-8F18F0712E87}"/>
              </a:ext>
            </a:extLst>
          </p:cNvPr>
          <p:cNvSpPr/>
          <p:nvPr/>
        </p:nvSpPr>
        <p:spPr bwMode="auto">
          <a:xfrm>
            <a:off x="1864746" y="3745096"/>
            <a:ext cx="2664296" cy="517305"/>
          </a:xfrm>
          <a:prstGeom prst="wedgeRectCallout">
            <a:avLst>
              <a:gd name="adj1" fmla="val -43713"/>
              <a:gd name="adj2" fmla="val -16090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특정 컬럼에 대해서만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groupkey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적용 시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[[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컬럼명</a:t>
            </a: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 ]] 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기입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557F494-7A93-4B51-94B8-4E9693915F98}"/>
              </a:ext>
            </a:extLst>
          </p:cNvPr>
          <p:cNvSpPr/>
          <p:nvPr/>
        </p:nvSpPr>
        <p:spPr bwMode="auto">
          <a:xfrm>
            <a:off x="495587" y="4358380"/>
            <a:ext cx="2664296" cy="517305"/>
          </a:xfrm>
          <a:prstGeom prst="wedgeRectCallout">
            <a:avLst>
              <a:gd name="adj1" fmla="val -33941"/>
              <a:gd name="adj2" fmla="val -213691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groupby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함수는 종료 후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reset_in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dex()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를 통해 인덱스를 초기화 시킴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56452D5-0EB6-438C-99EB-0FEA4B4F379A}"/>
              </a:ext>
            </a:extLst>
          </p:cNvPr>
          <p:cNvSpPr/>
          <p:nvPr/>
        </p:nvSpPr>
        <p:spPr bwMode="auto">
          <a:xfrm>
            <a:off x="2337846" y="3179801"/>
            <a:ext cx="2664296" cy="517305"/>
          </a:xfrm>
          <a:prstGeom prst="wedgeRectCallout">
            <a:avLst>
              <a:gd name="adj1" fmla="val -77080"/>
              <a:gd name="adj2" fmla="val -57797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4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0108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집계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.groupby([‘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’]).agg([‘mean’,’std’])[“QTY_NEW”]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71830-4B09-446E-9ED3-162A2A11CBCF}"/>
              </a:ext>
            </a:extLst>
          </p:cNvPr>
          <p:cNvSpPr/>
          <p:nvPr/>
        </p:nvSpPr>
        <p:spPr>
          <a:xfrm>
            <a:off x="454643" y="2355726"/>
            <a:ext cx="46934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및 표준편차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groupData = sortedData.\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groupby([‘REGIONID’,’PRODUCT’]).agg\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([‘mean’,’std’])[‘QTY_NEW’]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55F3B12-E590-4ABF-B9A9-CCCF12B83F9A}"/>
              </a:ext>
            </a:extLst>
          </p:cNvPr>
          <p:cNvSpPr/>
          <p:nvPr/>
        </p:nvSpPr>
        <p:spPr bwMode="auto">
          <a:xfrm>
            <a:off x="1112913" y="3939902"/>
            <a:ext cx="2664296" cy="517305"/>
          </a:xfrm>
          <a:prstGeom prst="wedgeRectCallout">
            <a:avLst>
              <a:gd name="adj1" fmla="val -52770"/>
              <a:gd name="adj2" fmla="val -17072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03080-D6AC-4DBB-AD97-53C95BEC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289245"/>
            <a:ext cx="4415584" cy="20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EMI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MAX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값을 구하세요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471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0930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4FDCE18-5FCB-432C-92F3-22988B6A09E2}"/>
              </a:ext>
            </a:extLst>
          </p:cNvPr>
          <p:cNvSpPr/>
          <p:nvPr/>
        </p:nvSpPr>
        <p:spPr bwMode="auto">
          <a:xfrm>
            <a:off x="3411205" y="1968432"/>
            <a:ext cx="2232248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분석서버</a:t>
            </a:r>
            <a:endParaRPr kumimoji="1" lang="ko-KR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E7872F-1CB1-42F3-BC65-519E6DE6AB34}"/>
              </a:ext>
            </a:extLst>
          </p:cNvPr>
          <p:cNvGrpSpPr/>
          <p:nvPr/>
        </p:nvGrpSpPr>
        <p:grpSpPr>
          <a:xfrm>
            <a:off x="456469" y="1563065"/>
            <a:ext cx="1955291" cy="1170619"/>
            <a:chOff x="456469" y="1563065"/>
            <a:chExt cx="1955291" cy="1170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203522-294E-4A43-82F9-94623A67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F14E5-C106-45E7-A121-02E13E6108F3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 </a:t>
              </a:r>
              <a:r>
                <a:rPr lang="en-US" altLang="ko-KR">
                  <a:solidFill>
                    <a:schemeClr val="bg1"/>
                  </a:solidFill>
                </a:rPr>
                <a:t>(Oracle)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1E11B1-C0D6-4871-98E8-7E59F408F765}"/>
              </a:ext>
            </a:extLst>
          </p:cNvPr>
          <p:cNvGrpSpPr/>
          <p:nvPr/>
        </p:nvGrpSpPr>
        <p:grpSpPr>
          <a:xfrm>
            <a:off x="456468" y="3363838"/>
            <a:ext cx="1955291" cy="1170619"/>
            <a:chOff x="456469" y="1563065"/>
            <a:chExt cx="1955291" cy="11706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401FC0-59A3-4400-942D-3665BA57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8CF6E-0075-4C24-977F-648ECC411B1F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북미법인 </a:t>
              </a:r>
              <a:r>
                <a:rPr lang="en-US" altLang="ko-KR">
                  <a:solidFill>
                    <a:schemeClr val="bg1"/>
                  </a:solidFill>
                </a:rPr>
                <a:t>(MS SQL)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024306-5D29-47D5-9B76-B34626AC4F86}"/>
              </a:ext>
            </a:extLst>
          </p:cNvPr>
          <p:cNvGrpSpPr/>
          <p:nvPr/>
        </p:nvGrpSpPr>
        <p:grpSpPr>
          <a:xfrm>
            <a:off x="6588224" y="1491630"/>
            <a:ext cx="1955291" cy="1170619"/>
            <a:chOff x="456469" y="1563065"/>
            <a:chExt cx="1955291" cy="117061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B18C5D-1FEE-429A-807F-F2B08651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7A3FBF-3107-4542-A349-C57C7FE43D8C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영국법인 </a:t>
              </a:r>
              <a:r>
                <a:rPr lang="en-US" altLang="ko-KR">
                  <a:solidFill>
                    <a:schemeClr val="bg1"/>
                  </a:solidFill>
                </a:rPr>
                <a:t>(Postgres)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7812A-7DB7-4302-B150-3113AE30B82B}"/>
              </a:ext>
            </a:extLst>
          </p:cNvPr>
          <p:cNvGrpSpPr/>
          <p:nvPr/>
        </p:nvGrpSpPr>
        <p:grpSpPr>
          <a:xfrm>
            <a:off x="6588224" y="3363838"/>
            <a:ext cx="1955291" cy="1170619"/>
            <a:chOff x="456469" y="1563065"/>
            <a:chExt cx="1955291" cy="11706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ABEA2A-C7A7-45E6-8BB7-A720369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BE83D8-CB06-4DA8-AA58-7D92BC8B1000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서남아법인 </a:t>
              </a:r>
              <a:r>
                <a:rPr lang="en-US" altLang="ko-KR">
                  <a:solidFill>
                    <a:schemeClr val="bg1"/>
                  </a:solidFill>
                </a:rPr>
                <a:t>(Maria DB)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8C2A7CD-050E-4533-ABF4-FD42F14E2E99}"/>
              </a:ext>
            </a:extLst>
          </p:cNvPr>
          <p:cNvSpPr/>
          <p:nvPr/>
        </p:nvSpPr>
        <p:spPr bwMode="auto">
          <a:xfrm>
            <a:off x="2614908" y="1987643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4E4B3181-E682-4921-887A-38E25309E994}"/>
              </a:ext>
            </a:extLst>
          </p:cNvPr>
          <p:cNvSpPr/>
          <p:nvPr/>
        </p:nvSpPr>
        <p:spPr bwMode="auto">
          <a:xfrm>
            <a:off x="2614908" y="4130070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06E9CFBE-F109-4FF8-8E8E-1B1B25E6E939}"/>
              </a:ext>
            </a:extLst>
          </p:cNvPr>
          <p:cNvSpPr/>
          <p:nvPr/>
        </p:nvSpPr>
        <p:spPr bwMode="auto">
          <a:xfrm>
            <a:off x="5719670" y="1982829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FF5A7C5B-1F7A-4319-9C52-1FF3B41FFA08}"/>
              </a:ext>
            </a:extLst>
          </p:cNvPr>
          <p:cNvSpPr/>
          <p:nvPr/>
        </p:nvSpPr>
        <p:spPr bwMode="auto">
          <a:xfrm>
            <a:off x="5605726" y="4130196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1635646"/>
            <a:ext cx="8219988" cy="201622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단위로 정렬하여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583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987574"/>
            <a:ext cx="8219988" cy="259228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연도 별 집계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(QTY_NEW)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의 평균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연산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이후 컬럼명을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QTY_MEAN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2E5D5-ACDE-4145-8192-E7CD00EF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7" y="3579862"/>
            <a:ext cx="2840024" cy="14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61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’]).describe()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기본통계치 </a:t>
            </a:r>
            <a:r>
              <a:rPr lang="ko-KR" altLang="en-US" sz="1400" dirty="0">
                <a:solidFill>
                  <a:srgbClr val="00B050"/>
                </a:solidFill>
              </a:rPr>
              <a:t>구하기</a:t>
            </a:r>
          </a:p>
          <a:p>
            <a:r>
              <a:rPr lang="en-US" altLang="ko-KR" sz="1400"/>
              <a:t>stdValue = customerData.\</a:t>
            </a:r>
          </a:p>
          <a:p>
            <a:r>
              <a:rPr lang="en-US" altLang="ko-KR" sz="1400"/>
              <a:t>groupby(['CUSTTYPE','EMI'], as_index=True).\</a:t>
            </a:r>
          </a:p>
          <a:p>
            <a:r>
              <a:rPr lang="en-US" altLang="ko-KR" sz="1400"/>
              <a:t>describe()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FB7B3-C9BB-4B60-836E-3B5E3E21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34" y="2571750"/>
            <a:ext cx="4567166" cy="17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연산하기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.rolling(window = 5, center = False).mean()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이동평균 구간 정의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order = 5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import math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 = math.floor(order/2)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</a:t>
            </a:r>
          </a:p>
          <a:p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연산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/>
              <a:t>customerData["TEST"] = customerData["PRODUCTAGE"].rolling(window = 5, center = False).mean()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21508"/>
            <a:ext cx="398745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5203D-BC79-4C78-BBC4-C867C9422DDF}"/>
              </a:ext>
            </a:extLst>
          </p:cNvPr>
          <p:cNvSpPr txBox="1"/>
          <p:nvPr/>
        </p:nvSpPr>
        <p:spPr>
          <a:xfrm>
            <a:off x="250825" y="769755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추세를 알기 쉽도록 구간을 옮겨가면서 내는 평균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445BA4-FD4C-4858-AF76-D558746A99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828" y="1561461"/>
          <a:ext cx="8209611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3558812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주차 정보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판매량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추세선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170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264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5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5A0C4B-C752-4D25-8D28-24ABF70C873A}"/>
              </a:ext>
            </a:extLst>
          </p:cNvPr>
          <p:cNvSpPr txBox="1"/>
          <p:nvPr/>
        </p:nvSpPr>
        <p:spPr>
          <a:xfrm>
            <a:off x="2987824" y="112941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추세구간 </a:t>
            </a:r>
            <a:r>
              <a:rPr lang="en-US" altLang="ko-KR" sz="1100" b="1" dirty="0"/>
              <a:t>: 5</a:t>
            </a:r>
            <a:r>
              <a:rPr lang="ko-KR" altLang="en-US" sz="1100" b="1" dirty="0"/>
              <a:t>구간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642CE-0DA6-4469-9A19-702FD919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70" y="2787776"/>
            <a:ext cx="2825520" cy="1664183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A3B71BE-B89C-4570-8707-F0F5E24C5617}"/>
              </a:ext>
            </a:extLst>
          </p:cNvPr>
          <p:cNvSpPr/>
          <p:nvPr/>
        </p:nvSpPr>
        <p:spPr>
          <a:xfrm>
            <a:off x="58110" y="3372197"/>
            <a:ext cx="3024336" cy="539957"/>
          </a:xfrm>
          <a:prstGeom prst="wedgeRectCallout">
            <a:avLst>
              <a:gd name="adj1" fmla="val 58826"/>
              <a:gd name="adj2" fmla="val -1868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5424C21-5480-4B56-B3C1-1C83CCD6ED11}"/>
              </a:ext>
            </a:extLst>
          </p:cNvPr>
          <p:cNvSpPr/>
          <p:nvPr/>
        </p:nvSpPr>
        <p:spPr>
          <a:xfrm>
            <a:off x="3203848" y="3390734"/>
            <a:ext cx="3024336" cy="539957"/>
          </a:xfrm>
          <a:prstGeom prst="wedgeRectCallout">
            <a:avLst>
              <a:gd name="adj1" fmla="val -24168"/>
              <a:gd name="adj2" fmla="val -20475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217036-A5CC-429C-A565-5114F7F37347}"/>
              </a:ext>
            </a:extLst>
          </p:cNvPr>
          <p:cNvCxnSpPr>
            <a:cxnSpLocks/>
          </p:cNvCxnSpPr>
          <p:nvPr/>
        </p:nvCxnSpPr>
        <p:spPr>
          <a:xfrm>
            <a:off x="2627784" y="3145637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778537-6FCF-45B6-A59E-B4A0FAEA0F0E}"/>
              </a:ext>
            </a:extLst>
          </p:cNvPr>
          <p:cNvCxnSpPr>
            <a:cxnSpLocks/>
          </p:cNvCxnSpPr>
          <p:nvPr/>
        </p:nvCxnSpPr>
        <p:spPr>
          <a:xfrm>
            <a:off x="1998566" y="2900540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326B5-8626-485F-8790-1E161CA7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3110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39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데이터를 합치나요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9235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 값을 추가하는 경우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66302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81831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(join_region_master) / (join_kopo_product_volume)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0852"/>
              </p:ext>
            </p:extLst>
          </p:nvPr>
        </p:nvGraphicFramePr>
        <p:xfrm>
          <a:off x="456117" y="2685429"/>
          <a:ext cx="8417706" cy="86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C81F4-FA5A-40FB-B903-A616A3BD4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06260"/>
              </p:ext>
            </p:extLst>
          </p:nvPr>
        </p:nvGraphicFramePr>
        <p:xfrm>
          <a:off x="456117" y="3635067"/>
          <a:ext cx="8417706" cy="137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PRODCUT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706676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거래량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6107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377278C-9DB8-4156-9107-49820988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352704"/>
            <a:ext cx="2715195" cy="119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D80AAC-45AF-45E8-91EB-A1DC7478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7" y="1246379"/>
            <a:ext cx="1883635" cy="1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join_region_master.csv,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join_kopo_product_volume.csv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joinMaster, joinSellout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9572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7443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6" y="2654446"/>
            <a:ext cx="1529859" cy="181799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FBF2A78-DC3D-4598-889C-6710CD0849D3}"/>
              </a:ext>
            </a:extLst>
          </p:cNvPr>
          <p:cNvGrpSpPr/>
          <p:nvPr/>
        </p:nvGrpSpPr>
        <p:grpSpPr>
          <a:xfrm>
            <a:off x="3893785" y="2813215"/>
            <a:ext cx="2188420" cy="1163804"/>
            <a:chOff x="7439767" y="3087193"/>
            <a:chExt cx="1536338" cy="8471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6DC6EE-0880-4243-BEB3-C58774818057}"/>
                </a:ext>
              </a:extLst>
            </p:cNvPr>
            <p:cNvSpPr txBox="1"/>
            <p:nvPr/>
          </p:nvSpPr>
          <p:spPr>
            <a:xfrm>
              <a:off x="7439767" y="3710279"/>
              <a:ext cx="1536338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속성값이 추가된 최종데이터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B66C69-F7A2-4AFF-A7A7-C22BFF9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3BD4B5-5353-40F0-8368-0FFE36653FF9}"/>
              </a:ext>
            </a:extLst>
          </p:cNvPr>
          <p:cNvGrpSpPr/>
          <p:nvPr/>
        </p:nvGrpSpPr>
        <p:grpSpPr>
          <a:xfrm>
            <a:off x="6743073" y="3757959"/>
            <a:ext cx="1151759" cy="832057"/>
            <a:chOff x="7622636" y="3087193"/>
            <a:chExt cx="1170596" cy="8471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9FBA3-C835-4E6C-BB30-1F1FDB2D7145}"/>
                </a:ext>
              </a:extLst>
            </p:cNvPr>
            <p:cNvSpPr txBox="1"/>
            <p:nvPr/>
          </p:nvSpPr>
          <p:spPr>
            <a:xfrm>
              <a:off x="7622636" y="3710279"/>
              <a:ext cx="1170596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지역이름정보 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795AB8-45DD-4642-A835-2560BB3E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86E8C0-591F-46D2-BD62-6FDA1647BC7A}"/>
              </a:ext>
            </a:extLst>
          </p:cNvPr>
          <p:cNvGrpSpPr/>
          <p:nvPr/>
        </p:nvGrpSpPr>
        <p:grpSpPr>
          <a:xfrm>
            <a:off x="6424332" y="2403950"/>
            <a:ext cx="1707520" cy="954389"/>
            <a:chOff x="7319360" y="3087193"/>
            <a:chExt cx="1777159" cy="919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84D79-7624-476D-9AEC-98346500F086}"/>
                </a:ext>
              </a:extLst>
            </p:cNvPr>
            <p:cNvSpPr txBox="1"/>
            <p:nvPr/>
          </p:nvSpPr>
          <p:spPr>
            <a:xfrm>
              <a:off x="7319360" y="3710279"/>
              <a:ext cx="1777159" cy="29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실적정보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63A8AE-3D39-4EF5-A1D2-003155BB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E5E27A-4BF6-415F-9019-FBD7043D53B4}"/>
              </a:ext>
            </a:extLst>
          </p:cNvPr>
          <p:cNvCxnSpPr>
            <a:stCxn id="19" idx="1"/>
            <a:endCxn id="12" idx="3"/>
          </p:cNvCxnSpPr>
          <p:nvPr/>
        </p:nvCxnSpPr>
        <p:spPr bwMode="auto">
          <a:xfrm flipH="1">
            <a:off x="5406269" y="2708677"/>
            <a:ext cx="1589687" cy="507953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D94BEB-E310-4E47-AD95-30A18117196D}"/>
              </a:ext>
            </a:extLst>
          </p:cNvPr>
          <p:cNvCxnSpPr>
            <a:stCxn id="15" idx="1"/>
            <a:endCxn id="12" idx="3"/>
          </p:cNvCxnSpPr>
          <p:nvPr/>
        </p:nvCxnSpPr>
        <p:spPr bwMode="auto">
          <a:xfrm flipH="1" flipV="1">
            <a:off x="5406269" y="3216630"/>
            <a:ext cx="1623772" cy="829749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6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merge(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키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b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how = “left”)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조인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 = pd.merge(joinSellout, joinMaster,\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left_on="REGIONID", right_on = "REGIONID")\</a:t>
            </a:r>
          </a:p>
          <a:p>
            <a:r>
              <a:rPr lang="en-US" altLang="ko-KR">
                <a:solidFill>
                  <a:schemeClr val="tx1"/>
                </a:solidFill>
              </a:rPr>
              <a:t>[["REGIONID","REGIONNAME","PRODUCT","YEARWEEK","QTY"]]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89CF87-771C-4C67-89D6-38F67C128BDA}"/>
              </a:ext>
            </a:extLst>
          </p:cNvPr>
          <p:cNvSpPr/>
          <p:nvPr/>
        </p:nvSpPr>
        <p:spPr>
          <a:xfrm>
            <a:off x="483369" y="4515966"/>
            <a:ext cx="744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https://pandas.pydata.org/pandas-docs/stable/generated/pandas.DataFrame.merge.html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FD3A8-9FE8-4E6C-9455-88C241C59DFE}"/>
              </a:ext>
            </a:extLst>
          </p:cNvPr>
          <p:cNvSpPr txBox="1"/>
          <p:nvPr/>
        </p:nvSpPr>
        <p:spPr>
          <a:xfrm>
            <a:off x="660937" y="191049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how </a:t>
            </a:r>
            <a:r>
              <a:rPr lang="ko-KR" altLang="en-US" b="0"/>
              <a:t>파라미터 기본값은 </a:t>
            </a:r>
            <a:r>
              <a:rPr lang="en-US" altLang="ko-KR" b="0"/>
              <a:t>inner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4BDA8-F1D1-4863-A494-2BC7468E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7" y="1921508"/>
            <a:ext cx="3475658" cy="2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핵심문법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2BA2E-49B9-4D11-B99B-C61D3D90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" y="2919488"/>
            <a:ext cx="4536709" cy="216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927F35-5D7F-4592-AD64-75662561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854"/>
            <a:ext cx="4733554" cy="1995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620724-A6A7-471C-99AD-E191EA4B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733939"/>
            <a:ext cx="4885556" cy="22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43556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INNER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교집합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5F9482-D42D-4026-89F4-7E2B163516F4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E06EF-7202-4924-BD9D-100C90597893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b="0"/>
              <a:t>테이블의 키를 정의하고 키가 존재하는 키</a:t>
            </a:r>
            <a:r>
              <a:rPr lang="en-US" altLang="ko-KR" sz="1800" b="0"/>
              <a:t> </a:t>
            </a:r>
            <a:r>
              <a:rPr lang="ko-KR" altLang="en-US" sz="1800" b="0"/>
              <a:t>자료만 조인</a:t>
            </a:r>
            <a:endParaRPr lang="ko-KR" alt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A01,A02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C55CA-51BA-4E76-A39B-943257207F46}"/>
              </a:ext>
            </a:extLst>
          </p:cNvPr>
          <p:cNvSpPr txBox="1"/>
          <p:nvPr/>
        </p:nvSpPr>
        <p:spPr>
          <a:xfrm>
            <a:off x="4742073" y="1691583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A03, A04 </a:t>
            </a:r>
            <a:r>
              <a:rPr lang="ko-KR" altLang="en-US" sz="1600" b="0"/>
              <a:t>데이터가 </a:t>
            </a:r>
            <a:r>
              <a:rPr lang="en-US" altLang="ko-KR" sz="1600" b="0"/>
              <a:t>A </a:t>
            </a:r>
            <a:r>
              <a:rPr lang="ko-KR" altLang="en-US" sz="1600" b="0"/>
              <a:t>테이블에는 없네</a:t>
            </a:r>
            <a:endParaRPr lang="ko-KR" altLang="en-US" sz="1600" b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81" y="2368340"/>
            <a:ext cx="1606561" cy="11929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174509"/>
            <a:ext cx="5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5672454" y="3038204"/>
            <a:ext cx="53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A03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A04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6AAEB-8CCB-4727-B61F-D3A471AD3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498" y="4165597"/>
            <a:ext cx="2990301" cy="10200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2459943" y="3759620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5D3BED23-C3E9-4FA9-924A-CB0C06D5808E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12920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LEFT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1" b="57399"/>
          <a:stretch/>
        </p:blipFill>
        <p:spPr>
          <a:xfrm>
            <a:off x="7122782" y="2368340"/>
            <a:ext cx="1554494" cy="508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354896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2916039" y="2546489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1371501" y="3874334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97D9D-DF3A-4C3A-B3F1-3963E351C044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0" b="0"/>
              <a:t>LEFT </a:t>
            </a:r>
            <a:r>
              <a:rPr lang="ko-KR" altLang="en-US" sz="1800" b="0"/>
              <a:t>데이터를 무조건 다 살려야되</a:t>
            </a:r>
            <a:r>
              <a:rPr lang="en-US" altLang="ko-KR" sz="1800" b="0"/>
              <a:t>!!</a:t>
            </a:r>
            <a:endParaRPr lang="ko-KR" altLang="en-US" sz="1800" b="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2D2259-828E-4CBD-A935-501633DF3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376" y="4065781"/>
            <a:ext cx="3160163" cy="10739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E7D974-9586-42B4-812D-9D49C39CB649}"/>
              </a:ext>
            </a:extLst>
          </p:cNvPr>
          <p:cNvSpPr/>
          <p:nvPr/>
        </p:nvSpPr>
        <p:spPr bwMode="auto">
          <a:xfrm>
            <a:off x="4104126" y="4697824"/>
            <a:ext cx="669094" cy="43919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72558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3A07D82-A299-4057-9B2F-D6E5CAF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01422"/>
            <a:ext cx="3894132" cy="1337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[REGIONID, PRODUCT, YEAR]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키로 조인하여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mergedData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아래와 같이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6600AA-FAFF-4FC7-955B-0A5AE78E8ACE}"/>
              </a:ext>
            </a:extLst>
          </p:cNvPr>
          <p:cNvSpPr/>
          <p:nvPr/>
        </p:nvSpPr>
        <p:spPr bwMode="auto">
          <a:xfrm>
            <a:off x="5004048" y="778917"/>
            <a:ext cx="208823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2BA664-D913-42C5-9D19-98B57BB6F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43689"/>
          <a:stretch/>
        </p:blipFill>
        <p:spPr>
          <a:xfrm>
            <a:off x="539944" y="3756587"/>
            <a:ext cx="4146808" cy="114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DC06F-C9A6-4EB8-8E0A-D2E37925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782859"/>
            <a:ext cx="3816424" cy="11801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867148" y="793195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E4DAFC-1A00-4ECA-A409-3C2C8C6B3BCB}"/>
              </a:ext>
            </a:extLst>
          </p:cNvPr>
          <p:cNvSpPr/>
          <p:nvPr/>
        </p:nvSpPr>
        <p:spPr bwMode="auto">
          <a:xfrm>
            <a:off x="3685109" y="793194"/>
            <a:ext cx="382835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9568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5631649" y="1584589"/>
            <a:ext cx="2289123" cy="1944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7137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 / QTY_MEAN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산출한다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350C-C782-41A0-88CD-EC6CEFD4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37493"/>
            <a:ext cx="3555591" cy="11788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1043608" y="737493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0367D-D70F-4AA4-8D1C-727E142F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27" y="763156"/>
            <a:ext cx="3165951" cy="119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4B8849-D0B5-4F40-8CCB-29D7EA69BB1C}"/>
              </a:ext>
            </a:extLst>
          </p:cNvPr>
          <p:cNvSpPr/>
          <p:nvPr/>
        </p:nvSpPr>
        <p:spPr bwMode="auto">
          <a:xfrm>
            <a:off x="4993352" y="841821"/>
            <a:ext cx="1306840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59A293-8737-4D7D-9657-3BAC0DDD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79862"/>
            <a:ext cx="5076056" cy="13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2605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마지막으로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평균 값을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조별 산출하세요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5574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EF6FC7-6448-4E8D-8A59-67B07FE5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056784" cy="3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30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6404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8" y="2317964"/>
            <a:ext cx="1856383" cy="22060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A0852A-C7F9-442C-8762-D41B23B270AF}"/>
              </a:ext>
            </a:extLst>
          </p:cNvPr>
          <p:cNvSpPr/>
          <p:nvPr/>
        </p:nvSpPr>
        <p:spPr bwMode="auto">
          <a:xfrm>
            <a:off x="6035992" y="2299105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분석 데이터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BD232-2072-464B-B3C7-0226A63798DA}"/>
              </a:ext>
            </a:extLst>
          </p:cNvPr>
          <p:cNvSpPr/>
          <p:nvPr/>
        </p:nvSpPr>
        <p:spPr bwMode="auto">
          <a:xfrm>
            <a:off x="5211207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성립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455D62B-BC8B-411F-ABC5-5E4EE220337F}"/>
              </a:ext>
            </a:extLst>
          </p:cNvPr>
          <p:cNvSpPr/>
          <p:nvPr/>
        </p:nvSpPr>
        <p:spPr bwMode="auto">
          <a:xfrm>
            <a:off x="6271692" y="2887636"/>
            <a:ext cx="432048" cy="433105"/>
          </a:xfrm>
          <a:prstGeom prst="diamond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9BA76-260F-4524-B4C9-BB4787FCF9D4}"/>
              </a:ext>
            </a:extLst>
          </p:cNvPr>
          <p:cNvSpPr/>
          <p:nvPr/>
        </p:nvSpPr>
        <p:spPr bwMode="auto">
          <a:xfrm>
            <a:off x="6889003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부합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A6DBAD-2A9B-4D63-82E0-A9DE938F4F50}"/>
              </a:ext>
            </a:extLst>
          </p:cNvPr>
          <p:cNvSpPr/>
          <p:nvPr/>
        </p:nvSpPr>
        <p:spPr bwMode="auto">
          <a:xfrm>
            <a:off x="6051002" y="4043383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데이터 병합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48C7C4E-26ED-4DD3-8E6C-CB286A6F6B9F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rot="16200000" flipH="1">
            <a:off x="6382188" y="2801784"/>
            <a:ext cx="171704" cy="0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E918BC8-A8B2-41C8-9DA2-D761A358626F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 bwMode="auto">
          <a:xfrm rot="10800000" flipV="1">
            <a:off x="5643256" y="3104188"/>
            <a:ext cx="628437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9B0D2F-930C-4832-9DDF-BE1CAB642FB0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 bwMode="auto">
          <a:xfrm>
            <a:off x="6703740" y="3104189"/>
            <a:ext cx="617311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FBF5DC-1810-4F4C-8EB3-6BBD012F7C6A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 bwMode="auto">
          <a:xfrm rot="16200000" flipH="1">
            <a:off x="5605827" y="3806622"/>
            <a:ext cx="482602" cy="407747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EACA459-C9E1-4C0E-A5F2-3F86668AD98D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 bwMode="auto">
          <a:xfrm rot="5400000">
            <a:off x="6876774" y="3807520"/>
            <a:ext cx="482602" cy="405953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7A4006-2C3A-41CB-8EBB-A96189A35057}"/>
              </a:ext>
            </a:extLst>
          </p:cNvPr>
          <p:cNvSpPr/>
          <p:nvPr/>
        </p:nvSpPr>
        <p:spPr bwMode="auto">
          <a:xfrm>
            <a:off x="5171896" y="3955289"/>
            <a:ext cx="2581203" cy="632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FEDF3-D964-4031-AF97-AC3525E7C18F}"/>
              </a:ext>
            </a:extLst>
          </p:cNvPr>
          <p:cNvSpPr txBox="1"/>
          <p:nvPr/>
        </p:nvSpPr>
        <p:spPr>
          <a:xfrm>
            <a:off x="6852395" y="246232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100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2C3F2E-3715-4B29-A9CF-828E1447E622}"/>
              </a:ext>
            </a:extLst>
          </p:cNvPr>
          <p:cNvSpPr txBox="1"/>
          <p:nvPr/>
        </p:nvSpPr>
        <p:spPr>
          <a:xfrm>
            <a:off x="4879670" y="301918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81063-FEDD-47F7-8367-74F992085F15}"/>
              </a:ext>
            </a:extLst>
          </p:cNvPr>
          <p:cNvSpPr txBox="1"/>
          <p:nvPr/>
        </p:nvSpPr>
        <p:spPr>
          <a:xfrm>
            <a:off x="7438285" y="298750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6169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concat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2])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1923678"/>
            <a:ext cx="46934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as np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A01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a01data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']=='A01')]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print(len(a01data))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A71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']=='A71')]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a71data['qty'] = </a:t>
            </a:r>
            <a:r>
              <a:rPr lang="en-US" altLang="ko-KR" dirty="0" err="1">
                <a:solidFill>
                  <a:schemeClr val="tx1"/>
                </a:solidFill>
              </a:rPr>
              <a:t>np.where</a:t>
            </a:r>
            <a:r>
              <a:rPr lang="en-US" altLang="ko-KR" dirty="0">
                <a:solidFill>
                  <a:schemeClr val="tx1"/>
                </a:solidFill>
              </a:rPr>
              <a:t>(a71data['qty'] &lt; 500,500,a71data['qty'])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print(len(a71data))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결과 값 </a:t>
            </a:r>
            <a:r>
              <a:rPr lang="en-US" altLang="ko-KR" dirty="0">
                <a:solidFill>
                  <a:srgbClr val="00B050"/>
                </a:solidFill>
              </a:rPr>
              <a:t>MERGE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mergedata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pd.concat</a:t>
            </a:r>
            <a:r>
              <a:rPr lang="en-US" altLang="ko-KR" dirty="0">
                <a:solidFill>
                  <a:schemeClr val="tx1"/>
                </a:solidFill>
              </a:rPr>
              <a:t>([a01data, </a:t>
            </a:r>
            <a:r>
              <a:rPr lang="en-US" altLang="ko-KR">
                <a:solidFill>
                  <a:schemeClr val="tx1"/>
                </a:solidFill>
              </a:rPr>
              <a:t>a71data], axis=0)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print(len(mergedata))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6CC1B-346C-4950-9A39-B56671FF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69" y="1924926"/>
            <a:ext cx="3157846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친해지기 위한 기본 핵심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855823" y="1419622"/>
            <a:ext cx="343235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원하는 데이터를 어떻게 조회하지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26" y="2340664"/>
            <a:ext cx="1739578" cy="2067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F50BF-0D75-44FD-9191-794D29477CA9}"/>
              </a:ext>
            </a:extLst>
          </p:cNvPr>
          <p:cNvSpPr txBox="1"/>
          <p:nvPr/>
        </p:nvSpPr>
        <p:spPr>
          <a:xfrm>
            <a:off x="1187624" y="2325795"/>
            <a:ext cx="206364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 데이터를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정제하지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5D0D-4718-43E1-BC08-8CEFB7B9D418}"/>
              </a:ext>
            </a:extLst>
          </p:cNvPr>
          <p:cNvSpPr txBox="1"/>
          <p:nvPr/>
        </p:nvSpPr>
        <p:spPr>
          <a:xfrm>
            <a:off x="607297" y="3571151"/>
            <a:ext cx="26439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보기좋게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정렬하는방법은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65A66-D8D4-4B57-8CDF-47E0211CF8DF}"/>
              </a:ext>
            </a:extLst>
          </p:cNvPr>
          <p:cNvSpPr txBox="1"/>
          <p:nvPr/>
        </p:nvSpPr>
        <p:spPr>
          <a:xfrm>
            <a:off x="5891376" y="2325795"/>
            <a:ext cx="234487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인사이트를 얻기 위하여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집계해서 보는방법은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1149-9318-4C3C-8D51-B8A6DDDE9690}"/>
              </a:ext>
            </a:extLst>
          </p:cNvPr>
          <p:cNvSpPr txBox="1"/>
          <p:nvPr/>
        </p:nvSpPr>
        <p:spPr>
          <a:xfrm>
            <a:off x="5891376" y="3571151"/>
            <a:ext cx="2683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연관된 키가 있는 데이터를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합치는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E41E5-D316-435E-AFC3-0259CB0B7130}"/>
              </a:ext>
            </a:extLst>
          </p:cNvPr>
          <p:cNvSpPr txBox="1"/>
          <p:nvPr/>
        </p:nvSpPr>
        <p:spPr>
          <a:xfrm>
            <a:off x="2667760" y="1832457"/>
            <a:ext cx="3808478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 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selloutData.week.astype(int) &lt;= 52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24833-F638-4396-BD90-BDC23C261F0B}"/>
              </a:ext>
            </a:extLst>
          </p:cNvPr>
          <p:cNvSpPr txBox="1"/>
          <p:nvPr/>
        </p:nvSpPr>
        <p:spPr>
          <a:xfrm>
            <a:off x="5891375" y="2988576"/>
            <a:ext cx="3252625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groupKey = [“REGIONID”]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</a:t>
            </a:r>
            <a:r>
              <a:rPr lang="en-US" altLang="ko-KR">
                <a:solidFill>
                  <a:schemeClr val="bg1"/>
                </a:solidFill>
              </a:rPr>
              <a:t>(groupKey)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2117C-ADD8-4DB7-93F3-158CBDB65C5A}"/>
              </a:ext>
            </a:extLst>
          </p:cNvPr>
          <p:cNvSpPr txBox="1"/>
          <p:nvPr/>
        </p:nvSpPr>
        <p:spPr>
          <a:xfrm>
            <a:off x="5891376" y="4284720"/>
            <a:ext cx="3265824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>
                <a:solidFill>
                  <a:schemeClr val="bg1"/>
                </a:solidFill>
              </a:rPr>
              <a:t>(selloutData, master,</a:t>
            </a:r>
          </a:p>
          <a:p>
            <a:r>
              <a:rPr lang="en-US" altLang="ko-KR">
                <a:solidFill>
                  <a:schemeClr val="bg1"/>
                </a:solidFill>
              </a:rPr>
              <a:t>on = “REGIONID” how = left)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98856-4215-4DA8-BD8C-8C2D89721560}"/>
              </a:ext>
            </a:extLst>
          </p:cNvPr>
          <p:cNvSpPr txBox="1"/>
          <p:nvPr/>
        </p:nvSpPr>
        <p:spPr>
          <a:xfrm>
            <a:off x="-9242" y="2993560"/>
            <a:ext cx="3261866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selloutData[“new_column”] = </a:t>
            </a:r>
          </a:p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np.where</a:t>
            </a:r>
            <a:r>
              <a:rPr lang="en-US" altLang="ko-KR">
                <a:solidFill>
                  <a:schemeClr val="bg1"/>
                </a:solidFill>
              </a:rPr>
              <a:t>(selloutData.QTY &lt; 0 , 0, 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653C8-AEA5-47EB-9A70-333E798F9C16}"/>
              </a:ext>
            </a:extLst>
          </p:cNvPr>
          <p:cNvSpPr txBox="1"/>
          <p:nvPr/>
        </p:nvSpPr>
        <p:spPr>
          <a:xfrm>
            <a:off x="0" y="4284720"/>
            <a:ext cx="3251270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sortKey = [“YEARWEEK”]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sort_values</a:t>
            </a:r>
            <a:r>
              <a:rPr lang="en-US" altLang="ko-KR">
                <a:solidFill>
                  <a:schemeClr val="bg1"/>
                </a:solidFill>
              </a:rPr>
              <a:t>(sortKey)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16FC91-4CCF-49AD-9F67-426CEFED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값 활용 일반함수 적용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함수고급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936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columnFunction(inputColumn):</a:t>
            </a:r>
            <a:b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………… 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일반함수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R="0" lvl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return returnValue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1300A2-7D2E-447C-8B22-4B15A524A6A5}"/>
              </a:ext>
            </a:extLst>
          </p:cNvPr>
          <p:cNvSpPr/>
          <p:nvPr/>
        </p:nvSpPr>
        <p:spPr>
          <a:xfrm>
            <a:off x="456468" y="285978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Attach preFix</a:t>
            </a:r>
          </a:p>
          <a:p>
            <a:r>
              <a:rPr lang="en-US" altLang="ko-KR"/>
              <a:t>def columnFunction(inputColumn):</a:t>
            </a:r>
          </a:p>
          <a:p>
            <a:r>
              <a:rPr lang="en-US" altLang="ko-KR"/>
              <a:t>    preFix = "LEDTV_"</a:t>
            </a:r>
          </a:p>
          <a:p>
            <a:r>
              <a:rPr lang="en-US" altLang="ko-KR"/>
              <a:t>    fullName = ""</a:t>
            </a:r>
          </a:p>
          <a:p>
            <a:r>
              <a:rPr lang="en-US" altLang="ko-KR"/>
              <a:t>    if(inputColumn.count(preFix) &lt; 1):</a:t>
            </a:r>
          </a:p>
          <a:p>
            <a:r>
              <a:rPr lang="en-US" altLang="ko-KR"/>
              <a:t>        fullName = preFix + inputColumn</a:t>
            </a:r>
          </a:p>
          <a:p>
            <a:r>
              <a:rPr lang="en-US" altLang="ko-KR"/>
              <a:t>    return fullName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E3FB0-302C-4E0F-A083-862AF209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61" y="2787774"/>
            <a:ext cx="5292080" cy="17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3484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519" y="411510"/>
            <a:ext cx="63048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심화과정</a:t>
            </a: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9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209243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Missing Value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고급 과정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9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그룹바이 개념 설명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데이터셋이 이동평균 계산을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825004"/>
            <a:ext cx="4664695" cy="30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76878"/>
            <a:ext cx="3225924" cy="3297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571750"/>
            <a:ext cx="3478837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펼치려는 로직이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다른 카테고리에 영향을 미치게되어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제대로된 추세선을 그리지 못한다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평균거래량을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33" y="1410156"/>
            <a:ext cx="3386138" cy="3581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369" y="2715766"/>
            <a:ext cx="3068469" cy="10772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 평균 거래량을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활용하기 때문에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실제 평균치가 너무 큰범위에서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수행된다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3042131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카테고리는 구분하였으나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고급함수 통계값을 활용한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값을 활용하지 못하였다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067694"/>
            <a:ext cx="5000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고급함수를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369" y="2715766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카테고리에 영향을 미치지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않고 정확한 추세를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반영가능하다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49" y="1263970"/>
            <a:ext cx="5464498" cy="37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06C2D-ACE3-452F-BC94-C374E6BC3561}"/>
              </a:ext>
            </a:extLst>
          </p:cNvPr>
          <p:cNvSpPr/>
          <p:nvPr/>
        </p:nvSpPr>
        <p:spPr>
          <a:xfrm>
            <a:off x="5735204" y="1575599"/>
            <a:ext cx="2289123" cy="1856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FD8C28-C97B-4FFB-9B86-25A9339A113E}"/>
              </a:ext>
            </a:extLst>
          </p:cNvPr>
          <p:cNvSpPr/>
          <p:nvPr/>
        </p:nvSpPr>
        <p:spPr>
          <a:xfrm>
            <a:off x="3401842" y="1575599"/>
            <a:ext cx="2289123" cy="14678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29567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디버깅방법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632E1-87CE-4F19-BBE3-2BD16F4284A6}"/>
              </a:ext>
            </a:extLst>
          </p:cNvPr>
          <p:cNvSpPr txBox="1"/>
          <p:nvPr/>
        </p:nvSpPr>
        <p:spPr>
          <a:xfrm>
            <a:off x="395536" y="2787774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/>
              <a:t>eachData = groupData.get_group(list(groupData.groups)[0])</a:t>
            </a:r>
          </a:p>
          <a:p>
            <a:r>
              <a:rPr lang="en-US" altLang="ko-KR" sz="2400" b="0"/>
              <a:t>eachData.head()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20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2571750"/>
            <a:ext cx="3256020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추세를 정확하게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카테고리별로 분리하여 나타낸다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5" y="1881227"/>
            <a:ext cx="3612874" cy="30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ma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58983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표준편차 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 값을 채워야 한다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426542"/>
            <a:ext cx="4606652" cy="3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3022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 결측값 개수 확인하기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].isnull().sum()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923678"/>
            <a:ext cx="2845106" cy="2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62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특정값으로 전체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null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].fillna(0)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13" y="1923678"/>
            <a:ext cx="4323011" cy="28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순서로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].fillna(method=“bfill) * ffill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94103"/>
            <a:ext cx="2721246" cy="2059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561170"/>
            <a:ext cx="2770254" cy="16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통계치로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-1416" b="44916"/>
          <a:stretch/>
        </p:blipFill>
        <p:spPr>
          <a:xfrm>
            <a:off x="1115616" y="2225754"/>
            <a:ext cx="2778644" cy="2088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-2581" t="55118"/>
          <a:stretch/>
        </p:blipFill>
        <p:spPr>
          <a:xfrm>
            <a:off x="4860032" y="2190596"/>
            <a:ext cx="3484320" cy="2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다른 컬럼의 값으로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3" y="1995686"/>
            <a:ext cx="8859738" cy="26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800" y="483518"/>
            <a:ext cx="630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marL="0" marR="0" lvl="0" indent="0" algn="ctr" defTabSz="1042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6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20995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분석에서 그룹별 분석은 중요하지만 제대로 사용해야한다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621605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결측치를 다루는 방법을 정확하게 이해해야 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15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9426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데이터를 정제하는 방법을 알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78177</TotalTime>
  <Words>3905</Words>
  <Application>Microsoft Office PowerPoint</Application>
  <PresentationFormat>화면 슬라이드 쇼(16:9)</PresentationFormat>
  <Paragraphs>923</Paragraphs>
  <Slides>81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3" baseType="lpstr">
      <vt:lpstr>Times New Roman</vt:lpstr>
      <vt:lpstr>HY헤드라인M</vt:lpstr>
      <vt:lpstr>나눔스퀘어라운드 Bold</vt:lpstr>
      <vt:lpstr>맑은 고딕</vt:lpstr>
      <vt:lpstr>굴림</vt:lpstr>
      <vt:lpstr>Wingdings</vt:lpstr>
      <vt:lpstr>HY견고딕</vt:lpstr>
      <vt:lpstr>돋움</vt:lpstr>
      <vt:lpstr>나눔스퀘어라운드 ExtraBold</vt:lpstr>
      <vt:lpstr>나눔바른고딕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9785</cp:revision>
  <dcterms:created xsi:type="dcterms:W3CDTF">2008-04-23T04:36:31Z</dcterms:created>
  <dcterms:modified xsi:type="dcterms:W3CDTF">2019-04-10T23:35:27Z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